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notesSlides/notesSlide1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21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5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5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28" r:id="rId1"/>
    <p:sldMasterId id="2147483830" r:id="rId2"/>
    <p:sldMasterId id="2147483858" r:id="rId3"/>
  </p:sldMasterIdLst>
  <p:notesMasterIdLst>
    <p:notesMasterId r:id="rId25"/>
  </p:notesMasterIdLst>
  <p:handoutMasterIdLst>
    <p:handoutMasterId r:id="rId26"/>
  </p:handoutMasterIdLst>
  <p:sldIdLst>
    <p:sldId id="271" r:id="rId4"/>
    <p:sldId id="261" r:id="rId5"/>
    <p:sldId id="335" r:id="rId6"/>
    <p:sldId id="344" r:id="rId7"/>
    <p:sldId id="348" r:id="rId8"/>
    <p:sldId id="256" r:id="rId9"/>
    <p:sldId id="257" r:id="rId10"/>
    <p:sldId id="299" r:id="rId11"/>
    <p:sldId id="318" r:id="rId12"/>
    <p:sldId id="260" r:id="rId13"/>
    <p:sldId id="322" r:id="rId14"/>
    <p:sldId id="336" r:id="rId15"/>
    <p:sldId id="302" r:id="rId16"/>
    <p:sldId id="342" r:id="rId17"/>
    <p:sldId id="316" r:id="rId18"/>
    <p:sldId id="337" r:id="rId19"/>
    <p:sldId id="346" r:id="rId20"/>
    <p:sldId id="338" r:id="rId21"/>
    <p:sldId id="345" r:id="rId22"/>
    <p:sldId id="347" r:id="rId23"/>
    <p:sldId id="339" r:id="rId24"/>
  </p:sldIdLst>
  <p:sldSz cx="9144000" cy="5143500" type="screen16x9"/>
  <p:notesSz cx="6797675" cy="9926638"/>
  <p:embeddedFontLst>
    <p:embeddedFont>
      <p:font typeface="Futura Std Condensed" panose="020B0506020204030204" charset="0"/>
      <p:regular r:id="rId27"/>
      <p:bold r:id="rId28"/>
      <p:italic r:id="rId29"/>
      <p:boldItalic r:id="rId30"/>
    </p:embeddedFont>
    <p:embeddedFont>
      <p:font typeface="Futura Std Medium" panose="020B0502020204020303" charset="0"/>
      <p:regular r:id="rId31"/>
      <p:bold r:id="rId32"/>
      <p:italic r:id="rId33"/>
      <p:boldItalic r:id="rId34"/>
    </p:embeddedFont>
    <p:embeddedFont>
      <p:font typeface="Webdings" panose="05030102010509060703" pitchFamily="18" charset="2"/>
      <p:regular r:id="rId35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163E64"/>
    <a:srgbClr val="215F9A"/>
    <a:srgbClr val="4E6AE0"/>
    <a:srgbClr val="6188CD"/>
    <a:srgbClr val="777777"/>
    <a:srgbClr val="C99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258" autoAdjust="0"/>
    <p:restoredTop sz="93447" autoAdjust="0"/>
  </p:normalViewPr>
  <p:slideViewPr>
    <p:cSldViewPr>
      <p:cViewPr varScale="1">
        <p:scale>
          <a:sx n="76" d="100"/>
          <a:sy n="76" d="100"/>
        </p:scale>
        <p:origin x="318" y="5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9" Type="http://schemas.openxmlformats.org/officeDocument/2006/relationships/tableStyles" Target="tableStyles.xml"/><Relationship Id="rId21" Type="http://schemas.openxmlformats.org/officeDocument/2006/relationships/slide" Target="slides/slide18.xml"/><Relationship Id="rId34" Type="http://schemas.openxmlformats.org/officeDocument/2006/relationships/font" Target="fonts/font8.fntdata"/><Relationship Id="rId42" Type="http://schemas.openxmlformats.org/officeDocument/2006/relationships/customXml" Target="../customXml/item3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3.fntdata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5.fntdata"/><Relationship Id="rId44" Type="http://schemas.openxmlformats.org/officeDocument/2006/relationships/customXml" Target="../customXml/item5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customXml" Target="../customXml/item4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7BED09-CB21-4FC8-A426-035ED2E1736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A4DB37DA-FA2F-4747-AECD-C53DA1DDBA35}">
      <dgm:prSet phldrT="[Tekst]"/>
      <dgm:spPr>
        <a:solidFill>
          <a:schemeClr val="accent1"/>
        </a:solidFill>
      </dgm:spPr>
      <dgm:t>
        <a:bodyPr/>
        <a:lstStyle/>
        <a:p>
          <a:r>
            <a:rPr lang="nl-NL" b="1" dirty="0">
              <a:solidFill>
                <a:schemeClr val="bg1">
                  <a:lumMod val="95000"/>
                </a:schemeClr>
              </a:solidFill>
              <a:latin typeface="Futura Std Medium" panose="020B0502020204020303" pitchFamily="34" charset="0"/>
            </a:rPr>
            <a:t>1 oktober 2024</a:t>
          </a:r>
        </a:p>
        <a:p>
          <a:r>
            <a:rPr lang="nl-NL" b="0" dirty="0">
              <a:solidFill>
                <a:schemeClr val="bg1">
                  <a:lumMod val="95000"/>
                </a:schemeClr>
              </a:solidFill>
              <a:latin typeface="Futura Std Medium" panose="020B0502020204020303" pitchFamily="34" charset="0"/>
            </a:rPr>
            <a:t>Bijeenkomst 1 Informeren en ophalen      </a:t>
          </a:r>
        </a:p>
      </dgm:t>
    </dgm:pt>
    <dgm:pt modelId="{6CD34F8E-0614-4A50-8764-E4C6F200AC9C}" type="parTrans" cxnId="{70929EA0-CE60-4808-8D24-65C98A40CED9}">
      <dgm:prSet/>
      <dgm:spPr/>
      <dgm:t>
        <a:bodyPr/>
        <a:lstStyle/>
        <a:p>
          <a:endParaRPr lang="nl-NL">
            <a:latin typeface="Futura Std Medium" panose="020B0502020204020303" pitchFamily="34" charset="0"/>
          </a:endParaRPr>
        </a:p>
      </dgm:t>
    </dgm:pt>
    <dgm:pt modelId="{2042767D-6117-461D-8F98-05E36F9AFD1A}" type="sibTrans" cxnId="{70929EA0-CE60-4808-8D24-65C98A40CED9}">
      <dgm:prSet/>
      <dgm:spPr/>
      <dgm:t>
        <a:bodyPr/>
        <a:lstStyle/>
        <a:p>
          <a:endParaRPr lang="nl-NL">
            <a:latin typeface="Futura Std Medium" panose="020B0502020204020303" pitchFamily="34" charset="0"/>
          </a:endParaRPr>
        </a:p>
      </dgm:t>
    </dgm:pt>
    <dgm:pt modelId="{957BE0DB-C9D4-4C9A-BCB7-50DDB88E27F5}">
      <dgm:prSet phldrT="[Tekst]"/>
      <dgm:spPr>
        <a:solidFill>
          <a:schemeClr val="tx2">
            <a:lumMod val="10000"/>
            <a:lumOff val="90000"/>
          </a:schemeClr>
        </a:solidFill>
      </dgm:spPr>
      <dgm:t>
        <a:bodyPr/>
        <a:lstStyle/>
        <a:p>
          <a:r>
            <a:rPr lang="nl-NL" b="1" dirty="0">
              <a:solidFill>
                <a:srgbClr val="000000"/>
              </a:solidFill>
              <a:latin typeface="Futura Std Medium" panose="020B0502020204020303" pitchFamily="34" charset="0"/>
            </a:rPr>
            <a:t>Q1 2025</a:t>
          </a:r>
        </a:p>
        <a:p>
          <a:r>
            <a:rPr lang="nl-NL" dirty="0">
              <a:solidFill>
                <a:srgbClr val="000000"/>
              </a:solidFill>
              <a:latin typeface="Futura Std Medium" panose="020B0502020204020303" pitchFamily="34" charset="0"/>
            </a:rPr>
            <a:t>Bijeenkomst 2 Bespreken varianten</a:t>
          </a:r>
        </a:p>
      </dgm:t>
    </dgm:pt>
    <dgm:pt modelId="{D85312F2-1CB3-43E5-B5D3-E14F6D7D1711}" type="parTrans" cxnId="{976A75F9-CE88-4EB3-9F20-B35D82F523FF}">
      <dgm:prSet/>
      <dgm:spPr/>
      <dgm:t>
        <a:bodyPr/>
        <a:lstStyle/>
        <a:p>
          <a:endParaRPr lang="nl-NL">
            <a:latin typeface="Futura Std Medium" panose="020B0502020204020303" pitchFamily="34" charset="0"/>
          </a:endParaRPr>
        </a:p>
      </dgm:t>
    </dgm:pt>
    <dgm:pt modelId="{D4451032-CAA5-4684-B001-C3861079E2C5}" type="sibTrans" cxnId="{976A75F9-CE88-4EB3-9F20-B35D82F523FF}">
      <dgm:prSet/>
      <dgm:spPr/>
      <dgm:t>
        <a:bodyPr/>
        <a:lstStyle/>
        <a:p>
          <a:endParaRPr lang="nl-NL">
            <a:latin typeface="Futura Std Medium" panose="020B0502020204020303" pitchFamily="34" charset="0"/>
          </a:endParaRPr>
        </a:p>
      </dgm:t>
    </dgm:pt>
    <dgm:pt modelId="{A3487B7F-2535-4AFD-A54F-B2B2AE09B5BE}">
      <dgm:prSet phldrT="[Tekst]"/>
      <dgm:spPr>
        <a:solidFill>
          <a:schemeClr val="tx2">
            <a:lumMod val="10000"/>
            <a:lumOff val="90000"/>
          </a:schemeClr>
        </a:solidFill>
      </dgm:spPr>
      <dgm:t>
        <a:bodyPr/>
        <a:lstStyle/>
        <a:p>
          <a:r>
            <a:rPr lang="nl-NL" b="1" dirty="0">
              <a:solidFill>
                <a:schemeClr val="tx1"/>
              </a:solidFill>
              <a:latin typeface="Futura Std Medium" panose="020B0502020204020303" pitchFamily="34" charset="0"/>
            </a:rPr>
            <a:t>Q3 2025</a:t>
          </a:r>
        </a:p>
        <a:p>
          <a:r>
            <a:rPr lang="nl-NL" dirty="0">
              <a:solidFill>
                <a:schemeClr val="tx1"/>
              </a:solidFill>
              <a:latin typeface="Futura Std Medium" panose="020B0502020204020303" pitchFamily="34" charset="0"/>
            </a:rPr>
            <a:t>Bijeenkomst 4 Voorlopig ontwerp</a:t>
          </a:r>
        </a:p>
      </dgm:t>
    </dgm:pt>
    <dgm:pt modelId="{A221AFB7-4F9F-4671-A446-865D7B3688C8}" type="parTrans" cxnId="{1098B3B5-E5E8-480F-A2E2-BB7C6C9C2052}">
      <dgm:prSet/>
      <dgm:spPr/>
      <dgm:t>
        <a:bodyPr/>
        <a:lstStyle/>
        <a:p>
          <a:endParaRPr lang="nl-NL">
            <a:latin typeface="Futura Std Medium" panose="020B0502020204020303" pitchFamily="34" charset="0"/>
          </a:endParaRPr>
        </a:p>
      </dgm:t>
    </dgm:pt>
    <dgm:pt modelId="{9D14F9CE-7042-4EA2-BE9E-A4C28D586919}" type="sibTrans" cxnId="{1098B3B5-E5E8-480F-A2E2-BB7C6C9C2052}">
      <dgm:prSet/>
      <dgm:spPr/>
      <dgm:t>
        <a:bodyPr/>
        <a:lstStyle/>
        <a:p>
          <a:endParaRPr lang="nl-NL">
            <a:latin typeface="Futura Std Medium" panose="020B0502020204020303" pitchFamily="34" charset="0"/>
          </a:endParaRPr>
        </a:p>
      </dgm:t>
    </dgm:pt>
    <dgm:pt modelId="{68DCFAE2-1B2C-47F0-B029-ADBBCAE64525}">
      <dgm:prSet phldrT="[Tekst]"/>
      <dgm:spPr>
        <a:solidFill>
          <a:schemeClr val="tx2">
            <a:lumMod val="10000"/>
            <a:lumOff val="90000"/>
          </a:schemeClr>
        </a:solidFill>
      </dgm:spPr>
      <dgm:t>
        <a:bodyPr/>
        <a:lstStyle/>
        <a:p>
          <a:r>
            <a:rPr lang="nl-NL" b="1" dirty="0">
              <a:solidFill>
                <a:schemeClr val="tx1"/>
              </a:solidFill>
              <a:latin typeface="Futura Std Medium" panose="020B0502020204020303" pitchFamily="34" charset="0"/>
            </a:rPr>
            <a:t>Q2 2025</a:t>
          </a:r>
        </a:p>
        <a:p>
          <a:r>
            <a:rPr lang="nl-NL" dirty="0">
              <a:solidFill>
                <a:schemeClr val="tx1"/>
              </a:solidFill>
              <a:latin typeface="Futura Std Medium" panose="020B0502020204020303" pitchFamily="34" charset="0"/>
            </a:rPr>
            <a:t>Bijeenkomst 3 Voorkeursvariant</a:t>
          </a:r>
        </a:p>
        <a:p>
          <a:r>
            <a:rPr lang="nl-NL" dirty="0">
              <a:latin typeface="Futura Std Medium" panose="020B0502020204020303" pitchFamily="34" charset="0"/>
            </a:rPr>
            <a:t> </a:t>
          </a:r>
        </a:p>
      </dgm:t>
    </dgm:pt>
    <dgm:pt modelId="{878C2E5F-233B-47B0-A130-1852462AF48B}" type="parTrans" cxnId="{853171B4-53F9-4C7A-96AE-87AF791C8443}">
      <dgm:prSet/>
      <dgm:spPr/>
      <dgm:t>
        <a:bodyPr/>
        <a:lstStyle/>
        <a:p>
          <a:endParaRPr lang="nl-NL">
            <a:latin typeface="Futura Std Medium" panose="020B0502020204020303" pitchFamily="34" charset="0"/>
          </a:endParaRPr>
        </a:p>
      </dgm:t>
    </dgm:pt>
    <dgm:pt modelId="{E9A418D0-60AB-47CA-A10B-52ADB6D745D4}" type="sibTrans" cxnId="{853171B4-53F9-4C7A-96AE-87AF791C8443}">
      <dgm:prSet/>
      <dgm:spPr/>
      <dgm:t>
        <a:bodyPr/>
        <a:lstStyle/>
        <a:p>
          <a:endParaRPr lang="nl-NL">
            <a:latin typeface="Futura Std Medium" panose="020B0502020204020303" pitchFamily="34" charset="0"/>
          </a:endParaRPr>
        </a:p>
      </dgm:t>
    </dgm:pt>
    <dgm:pt modelId="{9AA39B48-6B39-4B0F-AD9F-E2A188125D5B}" type="pres">
      <dgm:prSet presAssocID="{987BED09-CB21-4FC8-A426-035ED2E17362}" presName="CompostProcess" presStyleCnt="0">
        <dgm:presLayoutVars>
          <dgm:dir/>
          <dgm:resizeHandles val="exact"/>
        </dgm:presLayoutVars>
      </dgm:prSet>
      <dgm:spPr/>
    </dgm:pt>
    <dgm:pt modelId="{B80E76C0-62E5-486E-8EDB-FBC4025F5012}" type="pres">
      <dgm:prSet presAssocID="{987BED09-CB21-4FC8-A426-035ED2E17362}" presName="arrow" presStyleLbl="bgShp" presStyleIdx="0" presStyleCnt="1"/>
      <dgm:spPr/>
    </dgm:pt>
    <dgm:pt modelId="{315F2D29-95A3-477C-9F41-ED04413C700D}" type="pres">
      <dgm:prSet presAssocID="{987BED09-CB21-4FC8-A426-035ED2E17362}" presName="linearProcess" presStyleCnt="0"/>
      <dgm:spPr/>
    </dgm:pt>
    <dgm:pt modelId="{F266767F-AC01-4321-AC56-252FFB526D6C}" type="pres">
      <dgm:prSet presAssocID="{A4DB37DA-FA2F-4747-AECD-C53DA1DDBA35}" presName="textNode" presStyleLbl="node1" presStyleIdx="0" presStyleCnt="4">
        <dgm:presLayoutVars>
          <dgm:bulletEnabled val="1"/>
        </dgm:presLayoutVars>
      </dgm:prSet>
      <dgm:spPr/>
    </dgm:pt>
    <dgm:pt modelId="{81EA1DC3-BE2B-4831-A290-A29FCAF4D80F}" type="pres">
      <dgm:prSet presAssocID="{2042767D-6117-461D-8F98-05E36F9AFD1A}" presName="sibTrans" presStyleCnt="0"/>
      <dgm:spPr/>
    </dgm:pt>
    <dgm:pt modelId="{EE6923F8-F418-4A49-866A-32E663F2D7F2}" type="pres">
      <dgm:prSet presAssocID="{957BE0DB-C9D4-4C9A-BCB7-50DDB88E27F5}" presName="textNode" presStyleLbl="node1" presStyleIdx="1" presStyleCnt="4">
        <dgm:presLayoutVars>
          <dgm:bulletEnabled val="1"/>
        </dgm:presLayoutVars>
      </dgm:prSet>
      <dgm:spPr/>
    </dgm:pt>
    <dgm:pt modelId="{38B786B3-24C4-40D2-A148-CD3D3A59CD55}" type="pres">
      <dgm:prSet presAssocID="{D4451032-CAA5-4684-B001-C3861079E2C5}" presName="sibTrans" presStyleCnt="0"/>
      <dgm:spPr/>
    </dgm:pt>
    <dgm:pt modelId="{5969A428-513C-4332-92D2-59728CAF86BF}" type="pres">
      <dgm:prSet presAssocID="{68DCFAE2-1B2C-47F0-B029-ADBBCAE64525}" presName="textNode" presStyleLbl="node1" presStyleIdx="2" presStyleCnt="4">
        <dgm:presLayoutVars>
          <dgm:bulletEnabled val="1"/>
        </dgm:presLayoutVars>
      </dgm:prSet>
      <dgm:spPr/>
    </dgm:pt>
    <dgm:pt modelId="{2280D4FC-5845-45FD-82AD-E54DECD9E94A}" type="pres">
      <dgm:prSet presAssocID="{E9A418D0-60AB-47CA-A10B-52ADB6D745D4}" presName="sibTrans" presStyleCnt="0"/>
      <dgm:spPr/>
    </dgm:pt>
    <dgm:pt modelId="{B72ACC80-1AD4-4EDA-997D-E7814CA86BDB}" type="pres">
      <dgm:prSet presAssocID="{A3487B7F-2535-4AFD-A54F-B2B2AE09B5BE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CA643C39-A765-469E-84F9-9B1CC3FD2FD1}" type="presOf" srcId="{987BED09-CB21-4FC8-A426-035ED2E17362}" destId="{9AA39B48-6B39-4B0F-AD9F-E2A188125D5B}" srcOrd="0" destOrd="0" presId="urn:microsoft.com/office/officeart/2005/8/layout/hProcess9"/>
    <dgm:cxn modelId="{7C6AD647-AE80-4F46-BC62-9AAE006F34E8}" type="presOf" srcId="{A4DB37DA-FA2F-4747-AECD-C53DA1DDBA35}" destId="{F266767F-AC01-4321-AC56-252FFB526D6C}" srcOrd="0" destOrd="0" presId="urn:microsoft.com/office/officeart/2005/8/layout/hProcess9"/>
    <dgm:cxn modelId="{BAEB9E53-3BD7-4B8E-AF29-4BF0668A1423}" type="presOf" srcId="{68DCFAE2-1B2C-47F0-B029-ADBBCAE64525}" destId="{5969A428-513C-4332-92D2-59728CAF86BF}" srcOrd="0" destOrd="0" presId="urn:microsoft.com/office/officeart/2005/8/layout/hProcess9"/>
    <dgm:cxn modelId="{0801B189-5E14-43B5-9550-41EF022C919D}" type="presOf" srcId="{A3487B7F-2535-4AFD-A54F-B2B2AE09B5BE}" destId="{B72ACC80-1AD4-4EDA-997D-E7814CA86BDB}" srcOrd="0" destOrd="0" presId="urn:microsoft.com/office/officeart/2005/8/layout/hProcess9"/>
    <dgm:cxn modelId="{70929EA0-CE60-4808-8D24-65C98A40CED9}" srcId="{987BED09-CB21-4FC8-A426-035ED2E17362}" destId="{A4DB37DA-FA2F-4747-AECD-C53DA1DDBA35}" srcOrd="0" destOrd="0" parTransId="{6CD34F8E-0614-4A50-8764-E4C6F200AC9C}" sibTransId="{2042767D-6117-461D-8F98-05E36F9AFD1A}"/>
    <dgm:cxn modelId="{853171B4-53F9-4C7A-96AE-87AF791C8443}" srcId="{987BED09-CB21-4FC8-A426-035ED2E17362}" destId="{68DCFAE2-1B2C-47F0-B029-ADBBCAE64525}" srcOrd="2" destOrd="0" parTransId="{878C2E5F-233B-47B0-A130-1852462AF48B}" sibTransId="{E9A418D0-60AB-47CA-A10B-52ADB6D745D4}"/>
    <dgm:cxn modelId="{1098B3B5-E5E8-480F-A2E2-BB7C6C9C2052}" srcId="{987BED09-CB21-4FC8-A426-035ED2E17362}" destId="{A3487B7F-2535-4AFD-A54F-B2B2AE09B5BE}" srcOrd="3" destOrd="0" parTransId="{A221AFB7-4F9F-4671-A446-865D7B3688C8}" sibTransId="{9D14F9CE-7042-4EA2-BE9E-A4C28D586919}"/>
    <dgm:cxn modelId="{2E4C8DE3-E6C7-4BFE-B4DE-4F13DA437B43}" type="presOf" srcId="{957BE0DB-C9D4-4C9A-BCB7-50DDB88E27F5}" destId="{EE6923F8-F418-4A49-866A-32E663F2D7F2}" srcOrd="0" destOrd="0" presId="urn:microsoft.com/office/officeart/2005/8/layout/hProcess9"/>
    <dgm:cxn modelId="{976A75F9-CE88-4EB3-9F20-B35D82F523FF}" srcId="{987BED09-CB21-4FC8-A426-035ED2E17362}" destId="{957BE0DB-C9D4-4C9A-BCB7-50DDB88E27F5}" srcOrd="1" destOrd="0" parTransId="{D85312F2-1CB3-43E5-B5D3-E14F6D7D1711}" sibTransId="{D4451032-CAA5-4684-B001-C3861079E2C5}"/>
    <dgm:cxn modelId="{E8D99A3A-FBA9-4E4D-BEB0-27A00ADA8C86}" type="presParOf" srcId="{9AA39B48-6B39-4B0F-AD9F-E2A188125D5B}" destId="{B80E76C0-62E5-486E-8EDB-FBC4025F5012}" srcOrd="0" destOrd="0" presId="urn:microsoft.com/office/officeart/2005/8/layout/hProcess9"/>
    <dgm:cxn modelId="{88038DEE-EAA6-4F20-B785-1E705EF4FA3A}" type="presParOf" srcId="{9AA39B48-6B39-4B0F-AD9F-E2A188125D5B}" destId="{315F2D29-95A3-477C-9F41-ED04413C700D}" srcOrd="1" destOrd="0" presId="urn:microsoft.com/office/officeart/2005/8/layout/hProcess9"/>
    <dgm:cxn modelId="{FA9286B0-532E-4926-A6AF-95BA621C741D}" type="presParOf" srcId="{315F2D29-95A3-477C-9F41-ED04413C700D}" destId="{F266767F-AC01-4321-AC56-252FFB526D6C}" srcOrd="0" destOrd="0" presId="urn:microsoft.com/office/officeart/2005/8/layout/hProcess9"/>
    <dgm:cxn modelId="{3FD78D8A-B3D3-4765-AD1B-E0AE72F241E5}" type="presParOf" srcId="{315F2D29-95A3-477C-9F41-ED04413C700D}" destId="{81EA1DC3-BE2B-4831-A290-A29FCAF4D80F}" srcOrd="1" destOrd="0" presId="urn:microsoft.com/office/officeart/2005/8/layout/hProcess9"/>
    <dgm:cxn modelId="{4D231096-FF8C-480A-8314-92083F20B9D9}" type="presParOf" srcId="{315F2D29-95A3-477C-9F41-ED04413C700D}" destId="{EE6923F8-F418-4A49-866A-32E663F2D7F2}" srcOrd="2" destOrd="0" presId="urn:microsoft.com/office/officeart/2005/8/layout/hProcess9"/>
    <dgm:cxn modelId="{2F325B19-C608-4167-8BD6-B42B44A9D2C7}" type="presParOf" srcId="{315F2D29-95A3-477C-9F41-ED04413C700D}" destId="{38B786B3-24C4-40D2-A148-CD3D3A59CD55}" srcOrd="3" destOrd="0" presId="urn:microsoft.com/office/officeart/2005/8/layout/hProcess9"/>
    <dgm:cxn modelId="{12E2378C-E898-4F02-A1E4-385A7597FFDA}" type="presParOf" srcId="{315F2D29-95A3-477C-9F41-ED04413C700D}" destId="{5969A428-513C-4332-92D2-59728CAF86BF}" srcOrd="4" destOrd="0" presId="urn:microsoft.com/office/officeart/2005/8/layout/hProcess9"/>
    <dgm:cxn modelId="{1EDA284E-96FA-42AE-BA8B-B9FBE4884609}" type="presParOf" srcId="{315F2D29-95A3-477C-9F41-ED04413C700D}" destId="{2280D4FC-5845-45FD-82AD-E54DECD9E94A}" srcOrd="5" destOrd="0" presId="urn:microsoft.com/office/officeart/2005/8/layout/hProcess9"/>
    <dgm:cxn modelId="{6361022F-9854-45EA-9900-82740D9A3F26}" type="presParOf" srcId="{315F2D29-95A3-477C-9F41-ED04413C700D}" destId="{B72ACC80-1AD4-4EDA-997D-E7814CA86BDB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7BED09-CB21-4FC8-A426-035ED2E1736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A4DB37DA-FA2F-4747-AECD-C53DA1DDBA35}">
      <dgm:prSet phldrT="[Tekst]"/>
      <dgm:spPr>
        <a:solidFill>
          <a:schemeClr val="accent1"/>
        </a:solidFill>
      </dgm:spPr>
      <dgm:t>
        <a:bodyPr/>
        <a:lstStyle/>
        <a:p>
          <a:r>
            <a:rPr lang="nl-NL" b="1" dirty="0">
              <a:solidFill>
                <a:schemeClr val="bg1">
                  <a:lumMod val="95000"/>
                </a:schemeClr>
              </a:solidFill>
              <a:latin typeface="Futura Std Medium" panose="020B0502020204020303" pitchFamily="34" charset="0"/>
            </a:rPr>
            <a:t>1 oktober 2024</a:t>
          </a:r>
        </a:p>
        <a:p>
          <a:r>
            <a:rPr lang="nl-NL" b="0" dirty="0">
              <a:solidFill>
                <a:schemeClr val="bg1">
                  <a:lumMod val="95000"/>
                </a:schemeClr>
              </a:solidFill>
              <a:latin typeface="Futura Std Medium" panose="020B0502020204020303" pitchFamily="34" charset="0"/>
            </a:rPr>
            <a:t>Bijeenkomst 1 Informeren en ophalen      </a:t>
          </a:r>
        </a:p>
      </dgm:t>
    </dgm:pt>
    <dgm:pt modelId="{6CD34F8E-0614-4A50-8764-E4C6F200AC9C}" type="parTrans" cxnId="{70929EA0-CE60-4808-8D24-65C98A40CED9}">
      <dgm:prSet/>
      <dgm:spPr/>
      <dgm:t>
        <a:bodyPr/>
        <a:lstStyle/>
        <a:p>
          <a:endParaRPr lang="nl-NL">
            <a:latin typeface="Futura Std Medium" panose="020B0502020204020303" pitchFamily="34" charset="0"/>
          </a:endParaRPr>
        </a:p>
      </dgm:t>
    </dgm:pt>
    <dgm:pt modelId="{2042767D-6117-461D-8F98-05E36F9AFD1A}" type="sibTrans" cxnId="{70929EA0-CE60-4808-8D24-65C98A40CED9}">
      <dgm:prSet/>
      <dgm:spPr/>
      <dgm:t>
        <a:bodyPr/>
        <a:lstStyle/>
        <a:p>
          <a:endParaRPr lang="nl-NL">
            <a:latin typeface="Futura Std Medium" panose="020B0502020204020303" pitchFamily="34" charset="0"/>
          </a:endParaRPr>
        </a:p>
      </dgm:t>
    </dgm:pt>
    <dgm:pt modelId="{957BE0DB-C9D4-4C9A-BCB7-50DDB88E27F5}">
      <dgm:prSet phldrT="[Tekst]"/>
      <dgm:spPr>
        <a:solidFill>
          <a:schemeClr val="tx2">
            <a:lumMod val="10000"/>
            <a:lumOff val="90000"/>
          </a:schemeClr>
        </a:solidFill>
      </dgm:spPr>
      <dgm:t>
        <a:bodyPr/>
        <a:lstStyle/>
        <a:p>
          <a:r>
            <a:rPr lang="nl-NL" b="1" dirty="0">
              <a:solidFill>
                <a:srgbClr val="000000"/>
              </a:solidFill>
              <a:latin typeface="Futura Std Medium" panose="020B0502020204020303" pitchFamily="34" charset="0"/>
            </a:rPr>
            <a:t>Q1 2025</a:t>
          </a:r>
        </a:p>
        <a:p>
          <a:r>
            <a:rPr lang="nl-NL" dirty="0">
              <a:solidFill>
                <a:srgbClr val="000000"/>
              </a:solidFill>
              <a:latin typeface="Futura Std Medium" panose="020B0502020204020303" pitchFamily="34" charset="0"/>
            </a:rPr>
            <a:t>Bijeenkomst 2 Bespreken varianten</a:t>
          </a:r>
        </a:p>
      </dgm:t>
    </dgm:pt>
    <dgm:pt modelId="{D85312F2-1CB3-43E5-B5D3-E14F6D7D1711}" type="parTrans" cxnId="{976A75F9-CE88-4EB3-9F20-B35D82F523FF}">
      <dgm:prSet/>
      <dgm:spPr/>
      <dgm:t>
        <a:bodyPr/>
        <a:lstStyle/>
        <a:p>
          <a:endParaRPr lang="nl-NL">
            <a:latin typeface="Futura Std Medium" panose="020B0502020204020303" pitchFamily="34" charset="0"/>
          </a:endParaRPr>
        </a:p>
      </dgm:t>
    </dgm:pt>
    <dgm:pt modelId="{D4451032-CAA5-4684-B001-C3861079E2C5}" type="sibTrans" cxnId="{976A75F9-CE88-4EB3-9F20-B35D82F523FF}">
      <dgm:prSet/>
      <dgm:spPr/>
      <dgm:t>
        <a:bodyPr/>
        <a:lstStyle/>
        <a:p>
          <a:endParaRPr lang="nl-NL">
            <a:latin typeface="Futura Std Medium" panose="020B0502020204020303" pitchFamily="34" charset="0"/>
          </a:endParaRPr>
        </a:p>
      </dgm:t>
    </dgm:pt>
    <dgm:pt modelId="{A3487B7F-2535-4AFD-A54F-B2B2AE09B5BE}">
      <dgm:prSet phldrT="[Tekst]"/>
      <dgm:spPr>
        <a:solidFill>
          <a:schemeClr val="tx2">
            <a:lumMod val="10000"/>
            <a:lumOff val="90000"/>
          </a:schemeClr>
        </a:solidFill>
      </dgm:spPr>
      <dgm:t>
        <a:bodyPr/>
        <a:lstStyle/>
        <a:p>
          <a:r>
            <a:rPr lang="nl-NL" b="1" dirty="0">
              <a:solidFill>
                <a:schemeClr val="tx1"/>
              </a:solidFill>
              <a:latin typeface="Futura Std Medium" panose="020B0502020204020303" pitchFamily="34" charset="0"/>
            </a:rPr>
            <a:t>Q3 2025</a:t>
          </a:r>
        </a:p>
        <a:p>
          <a:r>
            <a:rPr lang="nl-NL" dirty="0">
              <a:solidFill>
                <a:schemeClr val="tx1"/>
              </a:solidFill>
              <a:latin typeface="Futura Std Medium" panose="020B0502020204020303" pitchFamily="34" charset="0"/>
            </a:rPr>
            <a:t>Bijeenkomst 4 Voorlopig ontwerp</a:t>
          </a:r>
        </a:p>
      </dgm:t>
    </dgm:pt>
    <dgm:pt modelId="{A221AFB7-4F9F-4671-A446-865D7B3688C8}" type="parTrans" cxnId="{1098B3B5-E5E8-480F-A2E2-BB7C6C9C2052}">
      <dgm:prSet/>
      <dgm:spPr/>
      <dgm:t>
        <a:bodyPr/>
        <a:lstStyle/>
        <a:p>
          <a:endParaRPr lang="nl-NL">
            <a:latin typeface="Futura Std Medium" panose="020B0502020204020303" pitchFamily="34" charset="0"/>
          </a:endParaRPr>
        </a:p>
      </dgm:t>
    </dgm:pt>
    <dgm:pt modelId="{9D14F9CE-7042-4EA2-BE9E-A4C28D586919}" type="sibTrans" cxnId="{1098B3B5-E5E8-480F-A2E2-BB7C6C9C2052}">
      <dgm:prSet/>
      <dgm:spPr/>
      <dgm:t>
        <a:bodyPr/>
        <a:lstStyle/>
        <a:p>
          <a:endParaRPr lang="nl-NL">
            <a:latin typeface="Futura Std Medium" panose="020B0502020204020303" pitchFamily="34" charset="0"/>
          </a:endParaRPr>
        </a:p>
      </dgm:t>
    </dgm:pt>
    <dgm:pt modelId="{68DCFAE2-1B2C-47F0-B029-ADBBCAE64525}">
      <dgm:prSet phldrT="[Tekst]"/>
      <dgm:spPr>
        <a:solidFill>
          <a:schemeClr val="tx2">
            <a:lumMod val="10000"/>
            <a:lumOff val="90000"/>
          </a:schemeClr>
        </a:solidFill>
      </dgm:spPr>
      <dgm:t>
        <a:bodyPr/>
        <a:lstStyle/>
        <a:p>
          <a:r>
            <a:rPr lang="nl-NL" b="1" dirty="0">
              <a:solidFill>
                <a:schemeClr val="tx1"/>
              </a:solidFill>
              <a:latin typeface="Futura Std Medium" panose="020B0502020204020303" pitchFamily="34" charset="0"/>
            </a:rPr>
            <a:t>Q2 2025</a:t>
          </a:r>
        </a:p>
        <a:p>
          <a:r>
            <a:rPr lang="nl-NL" dirty="0">
              <a:solidFill>
                <a:schemeClr val="tx1"/>
              </a:solidFill>
              <a:latin typeface="Futura Std Medium" panose="020B0502020204020303" pitchFamily="34" charset="0"/>
            </a:rPr>
            <a:t>Bijeenkomst 3 Voorkeursvariant</a:t>
          </a:r>
        </a:p>
        <a:p>
          <a:r>
            <a:rPr lang="nl-NL" dirty="0">
              <a:latin typeface="Futura Std Medium" panose="020B0502020204020303" pitchFamily="34" charset="0"/>
            </a:rPr>
            <a:t> </a:t>
          </a:r>
        </a:p>
      </dgm:t>
    </dgm:pt>
    <dgm:pt modelId="{878C2E5F-233B-47B0-A130-1852462AF48B}" type="parTrans" cxnId="{853171B4-53F9-4C7A-96AE-87AF791C8443}">
      <dgm:prSet/>
      <dgm:spPr/>
      <dgm:t>
        <a:bodyPr/>
        <a:lstStyle/>
        <a:p>
          <a:endParaRPr lang="nl-NL">
            <a:latin typeface="Futura Std Medium" panose="020B0502020204020303" pitchFamily="34" charset="0"/>
          </a:endParaRPr>
        </a:p>
      </dgm:t>
    </dgm:pt>
    <dgm:pt modelId="{E9A418D0-60AB-47CA-A10B-52ADB6D745D4}" type="sibTrans" cxnId="{853171B4-53F9-4C7A-96AE-87AF791C8443}">
      <dgm:prSet/>
      <dgm:spPr/>
      <dgm:t>
        <a:bodyPr/>
        <a:lstStyle/>
        <a:p>
          <a:endParaRPr lang="nl-NL">
            <a:latin typeface="Futura Std Medium" panose="020B0502020204020303" pitchFamily="34" charset="0"/>
          </a:endParaRPr>
        </a:p>
      </dgm:t>
    </dgm:pt>
    <dgm:pt modelId="{9AA39B48-6B39-4B0F-AD9F-E2A188125D5B}" type="pres">
      <dgm:prSet presAssocID="{987BED09-CB21-4FC8-A426-035ED2E17362}" presName="CompostProcess" presStyleCnt="0">
        <dgm:presLayoutVars>
          <dgm:dir/>
          <dgm:resizeHandles val="exact"/>
        </dgm:presLayoutVars>
      </dgm:prSet>
      <dgm:spPr/>
    </dgm:pt>
    <dgm:pt modelId="{B80E76C0-62E5-486E-8EDB-FBC4025F5012}" type="pres">
      <dgm:prSet presAssocID="{987BED09-CB21-4FC8-A426-035ED2E17362}" presName="arrow" presStyleLbl="bgShp" presStyleIdx="0" presStyleCnt="1"/>
      <dgm:spPr/>
    </dgm:pt>
    <dgm:pt modelId="{315F2D29-95A3-477C-9F41-ED04413C700D}" type="pres">
      <dgm:prSet presAssocID="{987BED09-CB21-4FC8-A426-035ED2E17362}" presName="linearProcess" presStyleCnt="0"/>
      <dgm:spPr/>
    </dgm:pt>
    <dgm:pt modelId="{F266767F-AC01-4321-AC56-252FFB526D6C}" type="pres">
      <dgm:prSet presAssocID="{A4DB37DA-FA2F-4747-AECD-C53DA1DDBA35}" presName="textNode" presStyleLbl="node1" presStyleIdx="0" presStyleCnt="4">
        <dgm:presLayoutVars>
          <dgm:bulletEnabled val="1"/>
        </dgm:presLayoutVars>
      </dgm:prSet>
      <dgm:spPr/>
    </dgm:pt>
    <dgm:pt modelId="{81EA1DC3-BE2B-4831-A290-A29FCAF4D80F}" type="pres">
      <dgm:prSet presAssocID="{2042767D-6117-461D-8F98-05E36F9AFD1A}" presName="sibTrans" presStyleCnt="0"/>
      <dgm:spPr/>
    </dgm:pt>
    <dgm:pt modelId="{EE6923F8-F418-4A49-866A-32E663F2D7F2}" type="pres">
      <dgm:prSet presAssocID="{957BE0DB-C9D4-4C9A-BCB7-50DDB88E27F5}" presName="textNode" presStyleLbl="node1" presStyleIdx="1" presStyleCnt="4">
        <dgm:presLayoutVars>
          <dgm:bulletEnabled val="1"/>
        </dgm:presLayoutVars>
      </dgm:prSet>
      <dgm:spPr/>
    </dgm:pt>
    <dgm:pt modelId="{38B786B3-24C4-40D2-A148-CD3D3A59CD55}" type="pres">
      <dgm:prSet presAssocID="{D4451032-CAA5-4684-B001-C3861079E2C5}" presName="sibTrans" presStyleCnt="0"/>
      <dgm:spPr/>
    </dgm:pt>
    <dgm:pt modelId="{5969A428-513C-4332-92D2-59728CAF86BF}" type="pres">
      <dgm:prSet presAssocID="{68DCFAE2-1B2C-47F0-B029-ADBBCAE64525}" presName="textNode" presStyleLbl="node1" presStyleIdx="2" presStyleCnt="4">
        <dgm:presLayoutVars>
          <dgm:bulletEnabled val="1"/>
        </dgm:presLayoutVars>
      </dgm:prSet>
      <dgm:spPr/>
    </dgm:pt>
    <dgm:pt modelId="{2280D4FC-5845-45FD-82AD-E54DECD9E94A}" type="pres">
      <dgm:prSet presAssocID="{E9A418D0-60AB-47CA-A10B-52ADB6D745D4}" presName="sibTrans" presStyleCnt="0"/>
      <dgm:spPr/>
    </dgm:pt>
    <dgm:pt modelId="{B72ACC80-1AD4-4EDA-997D-E7814CA86BDB}" type="pres">
      <dgm:prSet presAssocID="{A3487B7F-2535-4AFD-A54F-B2B2AE09B5BE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CA643C39-A765-469E-84F9-9B1CC3FD2FD1}" type="presOf" srcId="{987BED09-CB21-4FC8-A426-035ED2E17362}" destId="{9AA39B48-6B39-4B0F-AD9F-E2A188125D5B}" srcOrd="0" destOrd="0" presId="urn:microsoft.com/office/officeart/2005/8/layout/hProcess9"/>
    <dgm:cxn modelId="{7C6AD647-AE80-4F46-BC62-9AAE006F34E8}" type="presOf" srcId="{A4DB37DA-FA2F-4747-AECD-C53DA1DDBA35}" destId="{F266767F-AC01-4321-AC56-252FFB526D6C}" srcOrd="0" destOrd="0" presId="urn:microsoft.com/office/officeart/2005/8/layout/hProcess9"/>
    <dgm:cxn modelId="{BAEB9E53-3BD7-4B8E-AF29-4BF0668A1423}" type="presOf" srcId="{68DCFAE2-1B2C-47F0-B029-ADBBCAE64525}" destId="{5969A428-513C-4332-92D2-59728CAF86BF}" srcOrd="0" destOrd="0" presId="urn:microsoft.com/office/officeart/2005/8/layout/hProcess9"/>
    <dgm:cxn modelId="{0801B189-5E14-43B5-9550-41EF022C919D}" type="presOf" srcId="{A3487B7F-2535-4AFD-A54F-B2B2AE09B5BE}" destId="{B72ACC80-1AD4-4EDA-997D-E7814CA86BDB}" srcOrd="0" destOrd="0" presId="urn:microsoft.com/office/officeart/2005/8/layout/hProcess9"/>
    <dgm:cxn modelId="{70929EA0-CE60-4808-8D24-65C98A40CED9}" srcId="{987BED09-CB21-4FC8-A426-035ED2E17362}" destId="{A4DB37DA-FA2F-4747-AECD-C53DA1DDBA35}" srcOrd="0" destOrd="0" parTransId="{6CD34F8E-0614-4A50-8764-E4C6F200AC9C}" sibTransId="{2042767D-6117-461D-8F98-05E36F9AFD1A}"/>
    <dgm:cxn modelId="{853171B4-53F9-4C7A-96AE-87AF791C8443}" srcId="{987BED09-CB21-4FC8-A426-035ED2E17362}" destId="{68DCFAE2-1B2C-47F0-B029-ADBBCAE64525}" srcOrd="2" destOrd="0" parTransId="{878C2E5F-233B-47B0-A130-1852462AF48B}" sibTransId="{E9A418D0-60AB-47CA-A10B-52ADB6D745D4}"/>
    <dgm:cxn modelId="{1098B3B5-E5E8-480F-A2E2-BB7C6C9C2052}" srcId="{987BED09-CB21-4FC8-A426-035ED2E17362}" destId="{A3487B7F-2535-4AFD-A54F-B2B2AE09B5BE}" srcOrd="3" destOrd="0" parTransId="{A221AFB7-4F9F-4671-A446-865D7B3688C8}" sibTransId="{9D14F9CE-7042-4EA2-BE9E-A4C28D586919}"/>
    <dgm:cxn modelId="{2E4C8DE3-E6C7-4BFE-B4DE-4F13DA437B43}" type="presOf" srcId="{957BE0DB-C9D4-4C9A-BCB7-50DDB88E27F5}" destId="{EE6923F8-F418-4A49-866A-32E663F2D7F2}" srcOrd="0" destOrd="0" presId="urn:microsoft.com/office/officeart/2005/8/layout/hProcess9"/>
    <dgm:cxn modelId="{976A75F9-CE88-4EB3-9F20-B35D82F523FF}" srcId="{987BED09-CB21-4FC8-A426-035ED2E17362}" destId="{957BE0DB-C9D4-4C9A-BCB7-50DDB88E27F5}" srcOrd="1" destOrd="0" parTransId="{D85312F2-1CB3-43E5-B5D3-E14F6D7D1711}" sibTransId="{D4451032-CAA5-4684-B001-C3861079E2C5}"/>
    <dgm:cxn modelId="{E8D99A3A-FBA9-4E4D-BEB0-27A00ADA8C86}" type="presParOf" srcId="{9AA39B48-6B39-4B0F-AD9F-E2A188125D5B}" destId="{B80E76C0-62E5-486E-8EDB-FBC4025F5012}" srcOrd="0" destOrd="0" presId="urn:microsoft.com/office/officeart/2005/8/layout/hProcess9"/>
    <dgm:cxn modelId="{88038DEE-EAA6-4F20-B785-1E705EF4FA3A}" type="presParOf" srcId="{9AA39B48-6B39-4B0F-AD9F-E2A188125D5B}" destId="{315F2D29-95A3-477C-9F41-ED04413C700D}" srcOrd="1" destOrd="0" presId="urn:microsoft.com/office/officeart/2005/8/layout/hProcess9"/>
    <dgm:cxn modelId="{FA9286B0-532E-4926-A6AF-95BA621C741D}" type="presParOf" srcId="{315F2D29-95A3-477C-9F41-ED04413C700D}" destId="{F266767F-AC01-4321-AC56-252FFB526D6C}" srcOrd="0" destOrd="0" presId="urn:microsoft.com/office/officeart/2005/8/layout/hProcess9"/>
    <dgm:cxn modelId="{3FD78D8A-B3D3-4765-AD1B-E0AE72F241E5}" type="presParOf" srcId="{315F2D29-95A3-477C-9F41-ED04413C700D}" destId="{81EA1DC3-BE2B-4831-A290-A29FCAF4D80F}" srcOrd="1" destOrd="0" presId="urn:microsoft.com/office/officeart/2005/8/layout/hProcess9"/>
    <dgm:cxn modelId="{4D231096-FF8C-480A-8314-92083F20B9D9}" type="presParOf" srcId="{315F2D29-95A3-477C-9F41-ED04413C700D}" destId="{EE6923F8-F418-4A49-866A-32E663F2D7F2}" srcOrd="2" destOrd="0" presId="urn:microsoft.com/office/officeart/2005/8/layout/hProcess9"/>
    <dgm:cxn modelId="{2F325B19-C608-4167-8BD6-B42B44A9D2C7}" type="presParOf" srcId="{315F2D29-95A3-477C-9F41-ED04413C700D}" destId="{38B786B3-24C4-40D2-A148-CD3D3A59CD55}" srcOrd="3" destOrd="0" presId="urn:microsoft.com/office/officeart/2005/8/layout/hProcess9"/>
    <dgm:cxn modelId="{12E2378C-E898-4F02-A1E4-385A7597FFDA}" type="presParOf" srcId="{315F2D29-95A3-477C-9F41-ED04413C700D}" destId="{5969A428-513C-4332-92D2-59728CAF86BF}" srcOrd="4" destOrd="0" presId="urn:microsoft.com/office/officeart/2005/8/layout/hProcess9"/>
    <dgm:cxn modelId="{1EDA284E-96FA-42AE-BA8B-B9FBE4884609}" type="presParOf" srcId="{315F2D29-95A3-477C-9F41-ED04413C700D}" destId="{2280D4FC-5845-45FD-82AD-E54DECD9E94A}" srcOrd="5" destOrd="0" presId="urn:microsoft.com/office/officeart/2005/8/layout/hProcess9"/>
    <dgm:cxn modelId="{6361022F-9854-45EA-9900-82740D9A3F26}" type="presParOf" srcId="{315F2D29-95A3-477C-9F41-ED04413C700D}" destId="{B72ACC80-1AD4-4EDA-997D-E7814CA86BDB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0E76C0-62E5-486E-8EDB-FBC4025F5012}">
      <dsp:nvSpPr>
        <dsp:cNvPr id="0" name=""/>
        <dsp:cNvSpPr/>
      </dsp:nvSpPr>
      <dsp:spPr>
        <a:xfrm>
          <a:off x="664273" y="0"/>
          <a:ext cx="7528436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66767F-AC01-4321-AC56-252FFB526D6C}">
      <dsp:nvSpPr>
        <dsp:cNvPr id="0" name=""/>
        <dsp:cNvSpPr/>
      </dsp:nvSpPr>
      <dsp:spPr>
        <a:xfrm>
          <a:off x="4432" y="1219199"/>
          <a:ext cx="2132076" cy="1625600"/>
        </a:xfrm>
        <a:prstGeom prst="roundRect">
          <a:avLst/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b="1" kern="1200" dirty="0">
              <a:solidFill>
                <a:schemeClr val="bg1">
                  <a:lumMod val="95000"/>
                </a:schemeClr>
              </a:solidFill>
              <a:latin typeface="Futura Std Medium" panose="020B0502020204020303" pitchFamily="34" charset="0"/>
            </a:rPr>
            <a:t>1 oktober 2024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b="0" kern="1200" dirty="0">
              <a:solidFill>
                <a:schemeClr val="bg1">
                  <a:lumMod val="95000"/>
                </a:schemeClr>
              </a:solidFill>
              <a:latin typeface="Futura Std Medium" panose="020B0502020204020303" pitchFamily="34" charset="0"/>
            </a:rPr>
            <a:t>Bijeenkomst 1 Informeren en ophalen      </a:t>
          </a:r>
        </a:p>
      </dsp:txBody>
      <dsp:txXfrm>
        <a:off x="83787" y="1298554"/>
        <a:ext cx="1973366" cy="1466890"/>
      </dsp:txXfrm>
    </dsp:sp>
    <dsp:sp modelId="{EE6923F8-F418-4A49-866A-32E663F2D7F2}">
      <dsp:nvSpPr>
        <dsp:cNvPr id="0" name=""/>
        <dsp:cNvSpPr/>
      </dsp:nvSpPr>
      <dsp:spPr>
        <a:xfrm>
          <a:off x="2243113" y="1219199"/>
          <a:ext cx="2132076" cy="1625600"/>
        </a:xfrm>
        <a:prstGeom prst="roundRect">
          <a:avLst/>
        </a:prstGeom>
        <a:solidFill>
          <a:schemeClr val="tx2">
            <a:lumMod val="10000"/>
            <a:lumOff val="9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b="1" kern="1200" dirty="0">
              <a:solidFill>
                <a:srgbClr val="000000"/>
              </a:solidFill>
              <a:latin typeface="Futura Std Medium" panose="020B0502020204020303" pitchFamily="34" charset="0"/>
            </a:rPr>
            <a:t>Q1 2025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>
              <a:solidFill>
                <a:srgbClr val="000000"/>
              </a:solidFill>
              <a:latin typeface="Futura Std Medium" panose="020B0502020204020303" pitchFamily="34" charset="0"/>
            </a:rPr>
            <a:t>Bijeenkomst 2 Bespreken varianten</a:t>
          </a:r>
        </a:p>
      </dsp:txBody>
      <dsp:txXfrm>
        <a:off x="2322468" y="1298554"/>
        <a:ext cx="1973366" cy="1466890"/>
      </dsp:txXfrm>
    </dsp:sp>
    <dsp:sp modelId="{5969A428-513C-4332-92D2-59728CAF86BF}">
      <dsp:nvSpPr>
        <dsp:cNvPr id="0" name=""/>
        <dsp:cNvSpPr/>
      </dsp:nvSpPr>
      <dsp:spPr>
        <a:xfrm>
          <a:off x="4481793" y="1219199"/>
          <a:ext cx="2132076" cy="1625600"/>
        </a:xfrm>
        <a:prstGeom prst="roundRect">
          <a:avLst/>
        </a:prstGeom>
        <a:solidFill>
          <a:schemeClr val="tx2">
            <a:lumMod val="10000"/>
            <a:lumOff val="9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b="1" kern="1200" dirty="0">
              <a:solidFill>
                <a:schemeClr val="tx1"/>
              </a:solidFill>
              <a:latin typeface="Futura Std Medium" panose="020B0502020204020303" pitchFamily="34" charset="0"/>
            </a:rPr>
            <a:t>Q2 2025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>
              <a:solidFill>
                <a:schemeClr val="tx1"/>
              </a:solidFill>
              <a:latin typeface="Futura Std Medium" panose="020B0502020204020303" pitchFamily="34" charset="0"/>
            </a:rPr>
            <a:t>Bijeenkomst 3 Voorkeursvariant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>
              <a:latin typeface="Futura Std Medium" panose="020B0502020204020303" pitchFamily="34" charset="0"/>
            </a:rPr>
            <a:t> </a:t>
          </a:r>
        </a:p>
      </dsp:txBody>
      <dsp:txXfrm>
        <a:off x="4561148" y="1298554"/>
        <a:ext cx="1973366" cy="1466890"/>
      </dsp:txXfrm>
    </dsp:sp>
    <dsp:sp modelId="{B72ACC80-1AD4-4EDA-997D-E7814CA86BDB}">
      <dsp:nvSpPr>
        <dsp:cNvPr id="0" name=""/>
        <dsp:cNvSpPr/>
      </dsp:nvSpPr>
      <dsp:spPr>
        <a:xfrm>
          <a:off x="6720474" y="1219199"/>
          <a:ext cx="2132076" cy="1625600"/>
        </a:xfrm>
        <a:prstGeom prst="roundRect">
          <a:avLst/>
        </a:prstGeom>
        <a:solidFill>
          <a:schemeClr val="tx2">
            <a:lumMod val="10000"/>
            <a:lumOff val="9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b="1" kern="1200" dirty="0">
              <a:solidFill>
                <a:schemeClr val="tx1"/>
              </a:solidFill>
              <a:latin typeface="Futura Std Medium" panose="020B0502020204020303" pitchFamily="34" charset="0"/>
            </a:rPr>
            <a:t>Q3 2025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>
              <a:solidFill>
                <a:schemeClr val="tx1"/>
              </a:solidFill>
              <a:latin typeface="Futura Std Medium" panose="020B0502020204020303" pitchFamily="34" charset="0"/>
            </a:rPr>
            <a:t>Bijeenkomst 4 Voorlopig ontwerp</a:t>
          </a:r>
        </a:p>
      </dsp:txBody>
      <dsp:txXfrm>
        <a:off x="6799829" y="1298554"/>
        <a:ext cx="1973366" cy="14668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0E76C0-62E5-486E-8EDB-FBC4025F5012}">
      <dsp:nvSpPr>
        <dsp:cNvPr id="0" name=""/>
        <dsp:cNvSpPr/>
      </dsp:nvSpPr>
      <dsp:spPr>
        <a:xfrm>
          <a:off x="664273" y="0"/>
          <a:ext cx="7528436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66767F-AC01-4321-AC56-252FFB526D6C}">
      <dsp:nvSpPr>
        <dsp:cNvPr id="0" name=""/>
        <dsp:cNvSpPr/>
      </dsp:nvSpPr>
      <dsp:spPr>
        <a:xfrm>
          <a:off x="4432" y="1219199"/>
          <a:ext cx="2132076" cy="1625600"/>
        </a:xfrm>
        <a:prstGeom prst="roundRect">
          <a:avLst/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b="1" kern="1200" dirty="0">
              <a:solidFill>
                <a:schemeClr val="bg1">
                  <a:lumMod val="95000"/>
                </a:schemeClr>
              </a:solidFill>
              <a:latin typeface="Futura Std Medium" panose="020B0502020204020303" pitchFamily="34" charset="0"/>
            </a:rPr>
            <a:t>1 oktober 2024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b="0" kern="1200" dirty="0">
              <a:solidFill>
                <a:schemeClr val="bg1">
                  <a:lumMod val="95000"/>
                </a:schemeClr>
              </a:solidFill>
              <a:latin typeface="Futura Std Medium" panose="020B0502020204020303" pitchFamily="34" charset="0"/>
            </a:rPr>
            <a:t>Bijeenkomst 1 Informeren en ophalen      </a:t>
          </a:r>
        </a:p>
      </dsp:txBody>
      <dsp:txXfrm>
        <a:off x="83787" y="1298554"/>
        <a:ext cx="1973366" cy="1466890"/>
      </dsp:txXfrm>
    </dsp:sp>
    <dsp:sp modelId="{EE6923F8-F418-4A49-866A-32E663F2D7F2}">
      <dsp:nvSpPr>
        <dsp:cNvPr id="0" name=""/>
        <dsp:cNvSpPr/>
      </dsp:nvSpPr>
      <dsp:spPr>
        <a:xfrm>
          <a:off x="2243113" y="1219199"/>
          <a:ext cx="2132076" cy="1625600"/>
        </a:xfrm>
        <a:prstGeom prst="roundRect">
          <a:avLst/>
        </a:prstGeom>
        <a:solidFill>
          <a:schemeClr val="tx2">
            <a:lumMod val="10000"/>
            <a:lumOff val="9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b="1" kern="1200" dirty="0">
              <a:solidFill>
                <a:srgbClr val="000000"/>
              </a:solidFill>
              <a:latin typeface="Futura Std Medium" panose="020B0502020204020303" pitchFamily="34" charset="0"/>
            </a:rPr>
            <a:t>Q1 2025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>
              <a:solidFill>
                <a:srgbClr val="000000"/>
              </a:solidFill>
              <a:latin typeface="Futura Std Medium" panose="020B0502020204020303" pitchFamily="34" charset="0"/>
            </a:rPr>
            <a:t>Bijeenkomst 2 Bespreken varianten</a:t>
          </a:r>
        </a:p>
      </dsp:txBody>
      <dsp:txXfrm>
        <a:off x="2322468" y="1298554"/>
        <a:ext cx="1973366" cy="1466890"/>
      </dsp:txXfrm>
    </dsp:sp>
    <dsp:sp modelId="{5969A428-513C-4332-92D2-59728CAF86BF}">
      <dsp:nvSpPr>
        <dsp:cNvPr id="0" name=""/>
        <dsp:cNvSpPr/>
      </dsp:nvSpPr>
      <dsp:spPr>
        <a:xfrm>
          <a:off x="4481793" y="1219199"/>
          <a:ext cx="2132076" cy="1625600"/>
        </a:xfrm>
        <a:prstGeom prst="roundRect">
          <a:avLst/>
        </a:prstGeom>
        <a:solidFill>
          <a:schemeClr val="tx2">
            <a:lumMod val="10000"/>
            <a:lumOff val="9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b="1" kern="1200" dirty="0">
              <a:solidFill>
                <a:schemeClr val="tx1"/>
              </a:solidFill>
              <a:latin typeface="Futura Std Medium" panose="020B0502020204020303" pitchFamily="34" charset="0"/>
            </a:rPr>
            <a:t>Q2 2025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>
              <a:solidFill>
                <a:schemeClr val="tx1"/>
              </a:solidFill>
              <a:latin typeface="Futura Std Medium" panose="020B0502020204020303" pitchFamily="34" charset="0"/>
            </a:rPr>
            <a:t>Bijeenkomst 3 Voorkeursvariant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>
              <a:latin typeface="Futura Std Medium" panose="020B0502020204020303" pitchFamily="34" charset="0"/>
            </a:rPr>
            <a:t> </a:t>
          </a:r>
        </a:p>
      </dsp:txBody>
      <dsp:txXfrm>
        <a:off x="4561148" y="1298554"/>
        <a:ext cx="1973366" cy="1466890"/>
      </dsp:txXfrm>
    </dsp:sp>
    <dsp:sp modelId="{B72ACC80-1AD4-4EDA-997D-E7814CA86BDB}">
      <dsp:nvSpPr>
        <dsp:cNvPr id="0" name=""/>
        <dsp:cNvSpPr/>
      </dsp:nvSpPr>
      <dsp:spPr>
        <a:xfrm>
          <a:off x="6720474" y="1219199"/>
          <a:ext cx="2132076" cy="1625600"/>
        </a:xfrm>
        <a:prstGeom prst="roundRect">
          <a:avLst/>
        </a:prstGeom>
        <a:solidFill>
          <a:schemeClr val="tx2">
            <a:lumMod val="10000"/>
            <a:lumOff val="9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b="1" kern="1200" dirty="0">
              <a:solidFill>
                <a:schemeClr val="tx1"/>
              </a:solidFill>
              <a:latin typeface="Futura Std Medium" panose="020B0502020204020303" pitchFamily="34" charset="0"/>
            </a:rPr>
            <a:t>Q3 2025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>
              <a:solidFill>
                <a:schemeClr val="tx1"/>
              </a:solidFill>
              <a:latin typeface="Futura Std Medium" panose="020B0502020204020303" pitchFamily="34" charset="0"/>
            </a:rPr>
            <a:t>Bijeenkomst 4 Voorlopig ontwerp</a:t>
          </a:r>
        </a:p>
      </dsp:txBody>
      <dsp:txXfrm>
        <a:off x="6799829" y="1298554"/>
        <a:ext cx="1973366" cy="14668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098070-2B7E-4AAD-A92A-562EDF4D3146}" type="datetimeFigureOut">
              <a:rPr lang="nl-NL" smtClean="0"/>
              <a:t>7-10-2024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962C4-9453-4E3F-A2A8-85FBAEC483C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138316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C2E529-4FAA-4487-8C27-FD09B6C797E2}" type="datetimeFigureOut">
              <a:rPr lang="nl-NL" smtClean="0"/>
              <a:t>7-10-2024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46444-9015-4A79-BCCA-1FC0D864C93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254009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AB21351-824D-7EB6-88FD-C684462B240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3950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>
                <a:solidFill>
                  <a:schemeClr val="bg1"/>
                </a:solidFill>
              </a:rPr>
              <a:t>WELKOMSTWOORD DOOR BESTUURDERS</a:t>
            </a:r>
          </a:p>
          <a:p>
            <a:r>
              <a:rPr lang="nl-NL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Welkom namens</a:t>
            </a:r>
            <a:endParaRPr lang="nl-NL" sz="18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Gemeente Eijsden-Margraten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LLTB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Waterschap Limburg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Provincie Limburg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Natuurmonumenten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Persoonlijke noot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Eijsden opgegroeid, Noorbeek Zuid-Limburgs dorp, landschap, cultuur in t klein en compleet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Grensligging met Voerstreek en Altenbroek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Compleet stroomgebiedje (</a:t>
            </a:r>
            <a:r>
              <a:rPr lang="nl-NL" sz="1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Geuldal</a:t>
            </a: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het klein) met bijzondere en te beschermen waarden (natuur, landschap). Geniet van </a:t>
            </a:r>
            <a:r>
              <a:rPr lang="nl-NL" sz="1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Brigidabron</a:t>
            </a: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vuurvliegjes, vliegend hert, sleutelbloemen, </a:t>
            </a:r>
            <a:r>
              <a:rPr lang="nl-NL" sz="1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vroedmeesterpad</a:t>
            </a: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vergezichten.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Vereniging Nederlands Cultuurlandschap 2018 Gouden Mispel: </a:t>
            </a:r>
            <a:r>
              <a:rPr lang="nl-NL" sz="1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Noordal</a:t>
            </a: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als Icoonlandschap benoemd: nationale voorbeeldfunctie en uitzonderlijke waarde voor het Nederlandse cultuurlandschap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Samenwerking en proces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2000 </a:t>
            </a:r>
            <a:r>
              <a:rPr lang="nl-NL" sz="1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Eo-wijersprijsvraag</a:t>
            </a: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gewonnen voor Liquid </a:t>
            </a:r>
            <a:r>
              <a:rPr lang="nl-NL" sz="1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Commons</a:t>
            </a: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in 2022 Natuurmonumenten bijdrage van LNV om prijsvraag concreet en uitvoerbaar te maken, sinds 2023 intensieve samenwerking Natuurmonumenten, gemeente Eijsden-Margraten, waterschap en LLTB, in 2024 provincie ook. In 2025 de belangrijkste keuzen en starten met uitvoering. 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Blij als door duurzame inrichting en gebruik van </a:t>
            </a:r>
            <a:r>
              <a:rPr lang="nl-NL" sz="1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Noordal</a:t>
            </a: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de wateroverlast en verdroging minder en waterkwaliteit beter is geworden en N2000 gebied de Noorbeemden natuurkwaliteit verbeterd.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Fases: opbouw samenwerking, verkenning pilots (plaggen en dempen zijbeekjes Noor, aanpassing waterbuffer Sint Maartensweg met bijdragen op agrarisch terrein), uitvoeren gezamenlijk onderzoek (dit is de </a:t>
            </a:r>
            <a:r>
              <a:rPr lang="nl-NL" sz="1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info-avond</a:t>
            </a: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voor de start van het onderzoek).  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gemeente Eijsden-Margraten is bestuurlijk het eerste aanspreekpunt.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Wij (partners) weten niet alles en hebben omgeving nodig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Inwoners en grondgebruikers </a:t>
            </a:r>
            <a:r>
              <a:rPr lang="nl-NL" sz="1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Noordal</a:t>
            </a: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hebben zelf heel veel kennis, wensen en </a:t>
            </a:r>
            <a:r>
              <a:rPr lang="nl-NL" sz="12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ideëen</a:t>
            </a: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hoe deze mogelijk kunnen bijdragen aan het project. Goede initiatieven, voorstellen, creativiteit. 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Wij hopen ook dat het project een voorbeeld kan zijn voor andere locaties in het heuvelland. 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/>
            <a:r>
              <a:rPr lang="nl-NL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nl-NL" sz="1200" dirty="0"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9D2D7FE-F549-18BB-5C5C-72120E6B238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0319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Maurice Vroomen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-FOTO WIJZIGEN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>
                <a:solidFill>
                  <a:schemeClr val="bg1"/>
                </a:solidFill>
              </a:rPr>
              <a:t>-JOURNALIST DE LIMBURGER RENÉ WILLEMS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>
                <a:solidFill>
                  <a:schemeClr val="bg1"/>
                </a:solidFill>
              </a:rPr>
              <a:t>-AVG FOTO’S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>
                <a:solidFill>
                  <a:schemeClr val="bg1"/>
                </a:solidFill>
              </a:rPr>
              <a:t>-voorstellen projectgroep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b="1" dirty="0">
              <a:solidFill>
                <a:schemeClr val="bg1"/>
              </a:solidFill>
            </a:endParaRP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A06042E-F7E8-5D99-15AC-7A1BFE13C2A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8135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nl-NL" sz="1800" b="1" dirty="0"/>
              <a:t>Maurice Vroomen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nl-N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Liquid </a:t>
            </a:r>
            <a:r>
              <a:rPr lang="nl-N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commons</a:t>
            </a: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nl-N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noordal</a:t>
            </a: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is een project voor de verbetering van de kwaliteit van het landelijke gebied. Het doel is de gemeenschappelijke en alom aanwezige waterproblematiek in het dal gezamenlijk met gebiedseigenaren aan te pakken.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nl-NL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titel liquid </a:t>
            </a:r>
            <a:r>
              <a:rPr lang="nl-N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commons</a:t>
            </a: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verwijst naar het begrip </a:t>
            </a:r>
            <a:r>
              <a:rPr lang="nl-N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commons</a:t>
            </a: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als natuurlijke bronnen die duurzaam worden beheerd door meerder partijen. Individuele en collectieve belangen vinden in een </a:t>
            </a:r>
            <a:r>
              <a:rPr lang="nl-N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commons</a:t>
            </a: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een natuurlijk gewicht.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Partners: natuurmonumenten, waterschap </a:t>
            </a:r>
            <a:r>
              <a:rPr lang="nl-N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limburg</a:t>
            </a: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gemeente </a:t>
            </a:r>
            <a:r>
              <a:rPr lang="nl-N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eijsden</a:t>
            </a: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nl-N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margraten</a:t>
            </a: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nl-N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lltb</a:t>
            </a: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gebruikers en bewoners.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nl-NL" sz="1200" dirty="0">
              <a:solidFill>
                <a:srgbClr val="000000"/>
              </a:solidFill>
              <a:effectLst/>
              <a:latin typeface="Arial" panose="020B0604020202020204" pitchFamily="34" charset="0"/>
              <a:ea typeface="Aptos" panose="020B00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NL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voor welke opgave de afzonderlijke partners staan in het projectgebied. En dat door samenwerking (1+1=3) doel behalen zoals verwoord in sheet 15.</a:t>
            </a:r>
            <a:endParaRPr lang="nl-NL" sz="12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Gemeente: verantwoordelijk stedelijk water – voldoen aan Europese eisen gesteld in KRW richtlijnen</a:t>
            </a:r>
            <a:endParaRPr lang="nl-NL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Waterschap - wettelijke inspanningsverplichting om het regionale watersysteem te laten voldoen aan de normering</a:t>
            </a:r>
            <a:endParaRPr lang="nl-NL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Natuurmonumenten - verantwoordelijk voor de instandhouding en verbetering van het N2000 natuurgebied Noorbeek</a:t>
            </a:r>
            <a:endParaRPr lang="nl-NL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l-NL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LLTB – het bergen en langer vasthouden van regenwater op de landbouwpercelen</a:t>
            </a:r>
            <a:endParaRPr lang="nl-NL" sz="12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nl-NL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Probleem; Het natura2000 gebied in het </a:t>
            </a:r>
            <a:r>
              <a:rPr lang="nl-N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noordal</a:t>
            </a: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wordt aangetast door met name de piekafvoeren van regenwater vanaf hoger gelegen landbouwgronden bij grote regenbuien.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nl-NL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Twee deelprojecten;</a:t>
            </a:r>
          </a:p>
          <a:p>
            <a:pPr marL="342900" lvl="0" indent="-342900">
              <a:lnSpc>
                <a:spcPct val="115000"/>
              </a:lnSpc>
              <a:buFont typeface="Aptos" panose="020B0004020202020204" pitchFamily="34" charset="0"/>
              <a:buChar char="-"/>
            </a:pP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Principes van buffering en infiltratie op verschillende manieren worden toegepast. De ingrepen zullen bijdragen aan verbeteren van de natuurkwaliteit, waterveiligheid, agrarische opbrengst en verbetering waterkwaliteit van het dal.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ptos" panose="020B0004020202020204" pitchFamily="34" charset="0"/>
              <a:buChar char="-"/>
            </a:pPr>
            <a:r>
              <a:rPr lang="nl-N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Vergroten biodiversiteit, verbeteren belevingswaarde van het landschap, inzetten landbouwtransitie 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D730EA-2CD3-A460-D549-5444933F1AA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9066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Maurice </a:t>
            </a:r>
            <a:r>
              <a:rPr lang="nl-NL" dirty="0" err="1"/>
              <a:t>vroomen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FEE333-ABB3-9641-F7AE-37E8743FB5E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9328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Maurice Vroomen</a:t>
            </a:r>
          </a:p>
          <a:p>
            <a:endParaRPr lang="nl-NL" b="1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CD51020-75FA-82E2-B478-6C3956DEB7A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6523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Maurice Vroomen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7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0A6C0F9-C143-817E-57C8-178A17F7188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6640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Maurice Vroomen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FC21A71-1532-5810-EAEA-6A48E1885B7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1684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Maurice Vroomen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55010EF-7BD7-A687-7D89-BFAE4C18C81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3059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Maurice Vroomen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10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952BA4F-69AF-80E9-48DF-4DAB7ABCF12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14667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Maurice Vroomen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11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8C3E064-BC06-51C4-6A72-E3DD45D884D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1016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Maurice Vroomen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12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E34997F-5541-4E03-4315-37DEF200A5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19193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Maurice Vroomen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13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DE63077-8044-8C80-BBDC-355EC30D14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79776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Maurice Vroomen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14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EB8B9B0-7847-25B9-F253-1E390006E13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55717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Maurice Vroomen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15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BEDBBF1-F3D8-344E-B1FF-4EDABF370D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22088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Lieke Vorage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16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2B058B7-BD36-CB87-1997-C89058B532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80527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Lieke Vorage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17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5E2A7A-0EF1-4210-E1B3-0254F08B354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5684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="1" dirty="0"/>
              <a:t>Lieke Vorage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325B8B6-54D8-6FFE-56ED-50AAE327D6B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52150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Lieke Vorage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F401503-C5DC-E801-B214-9F0C0457951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5386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Lieke Vorage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Een kort verslag op de website van de avond</a:t>
            </a:r>
          </a:p>
          <a:p>
            <a:r>
              <a:rPr lang="nl-NL" dirty="0"/>
              <a:t>Kort artikel in de </a:t>
            </a:r>
            <a:r>
              <a:rPr lang="nl-NL" dirty="0" err="1"/>
              <a:t>limburger</a:t>
            </a:r>
            <a:r>
              <a:rPr lang="nl-NL" dirty="0"/>
              <a:t> van de avond</a:t>
            </a:r>
          </a:p>
          <a:p>
            <a:r>
              <a:rPr lang="nl-NL" dirty="0"/>
              <a:t>Volgende bijeenkomst; q1 2025</a:t>
            </a:r>
          </a:p>
          <a:p>
            <a:r>
              <a:rPr lang="nl-NL" dirty="0"/>
              <a:t>Contactgegevens; zie volgende pagina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20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711C4E-68E3-7CE9-D3D3-69259FC0F0A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29069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b="1" dirty="0"/>
              <a:t>Lieke Vorage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46444-9015-4A79-BCCA-1FC0D864C93C}" type="slidenum">
              <a:rPr lang="nl-NL" smtClean="0"/>
              <a:t>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A1C6B63-F953-4235-C3E8-51BE6D52C26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8645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buitenshuis, gras, Luchtfotografie, Vogelperspectief&#10;&#10;Automatisch gegenereerde beschrijving">
            <a:extLst>
              <a:ext uri="{FF2B5EF4-FFF2-40B4-BE49-F238E27FC236}">
                <a16:creationId xmlns:a16="http://schemas.microsoft.com/office/drawing/2014/main" id="{3E27F989-61BC-324B-D85A-49FE9EB476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" t="13861" r="1081" b="38021"/>
          <a:stretch/>
        </p:blipFill>
        <p:spPr>
          <a:xfrm>
            <a:off x="8586" y="1189085"/>
            <a:ext cx="9135414" cy="2750818"/>
          </a:xfrm>
          <a:prstGeom prst="rect">
            <a:avLst/>
          </a:prstGeom>
        </p:spPr>
      </p:pic>
      <p:sp>
        <p:nvSpPr>
          <p:cNvPr id="7" name="Tijdelijke aanduiding voor titel 7"/>
          <p:cNvSpPr>
            <a:spLocks noGrp="1"/>
          </p:cNvSpPr>
          <p:nvPr>
            <p:ph type="title" hasCustomPrompt="1"/>
          </p:nvPr>
        </p:nvSpPr>
        <p:spPr>
          <a:xfrm>
            <a:off x="2" y="239745"/>
            <a:ext cx="914399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/>
            </a:lvl1pPr>
          </a:lstStyle>
          <a:p>
            <a:r>
              <a:rPr lang="nl-NL" dirty="0"/>
              <a:t>TITEL PRESENTATIE (WEERGEVEN IN HOOFDLETTERS)</a:t>
            </a:r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0" hasCustomPrompt="1"/>
          </p:nvPr>
        </p:nvSpPr>
        <p:spPr>
          <a:xfrm>
            <a:off x="2" y="627534"/>
            <a:ext cx="9143999" cy="35949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lang="nl-NL" sz="1800" b="0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Futura Std Condensed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nl-NL" dirty="0"/>
              <a:t>ONDERTITEL PRESENTATIE (WEERGEVEN IN HOOFDLETTERS)</a:t>
            </a:r>
          </a:p>
        </p:txBody>
      </p:sp>
      <p:pic>
        <p:nvPicPr>
          <p:cNvPr id="1026" name="Picture 2" descr="Gemeente Eijsden-Margraten | Margraten">
            <a:extLst>
              <a:ext uri="{FF2B5EF4-FFF2-40B4-BE49-F238E27FC236}">
                <a16:creationId xmlns:a16="http://schemas.microsoft.com/office/drawing/2014/main" id="{78B03008-5D06-C519-1431-B9DB23F80D8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" t="20079" r="9476" b="23915"/>
          <a:stretch/>
        </p:blipFill>
        <p:spPr bwMode="auto">
          <a:xfrm>
            <a:off x="135036" y="4267397"/>
            <a:ext cx="118174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atuurmonumenten | CBF">
            <a:extLst>
              <a:ext uri="{FF2B5EF4-FFF2-40B4-BE49-F238E27FC236}">
                <a16:creationId xmlns:a16="http://schemas.microsoft.com/office/drawing/2014/main" id="{D7096B12-7446-6325-29B5-84DA548D25F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7" t="25793" r="8586" b="25439"/>
          <a:stretch/>
        </p:blipFill>
        <p:spPr bwMode="auto">
          <a:xfrm>
            <a:off x="2195736" y="4317942"/>
            <a:ext cx="2016224" cy="43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eldpunt bestuurscultuur - Waterschap Limburg">
            <a:extLst>
              <a:ext uri="{FF2B5EF4-FFF2-40B4-BE49-F238E27FC236}">
                <a16:creationId xmlns:a16="http://schemas.microsoft.com/office/drawing/2014/main" id="{629A9751-9FB9-E70E-AE06-4EEDF6B3FE2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1" t="18678" r="5909" b="14231"/>
          <a:stretch/>
        </p:blipFill>
        <p:spPr bwMode="auto">
          <a:xfrm>
            <a:off x="5090912" y="4299942"/>
            <a:ext cx="1373822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TO Arbeidskracht | LLTB Logo">
            <a:extLst>
              <a:ext uri="{FF2B5EF4-FFF2-40B4-BE49-F238E27FC236}">
                <a16:creationId xmlns:a16="http://schemas.microsoft.com/office/drawing/2014/main" id="{D6D45B4E-13F2-B9E3-88C6-E14CFDAD7FA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686" y="4240214"/>
            <a:ext cx="13960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92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L:\KHG\FotoBibliotheek\Riolering &amp; Afwatering\3007nnkockengendrie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" y="1284281"/>
            <a:ext cx="9144001" cy="278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 descr="C:\Users\jscu\Desktop\Powerpoint\Standaard achtergrond10.pn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4277" b="20170"/>
          <a:stretch/>
        </p:blipFill>
        <p:spPr bwMode="auto">
          <a:xfrm>
            <a:off x="-1" y="1247461"/>
            <a:ext cx="9144000" cy="285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jdelijke aanduiding voor titel 7"/>
          <p:cNvSpPr>
            <a:spLocks noGrp="1"/>
          </p:cNvSpPr>
          <p:nvPr>
            <p:ph type="title" hasCustomPrompt="1"/>
          </p:nvPr>
        </p:nvSpPr>
        <p:spPr>
          <a:xfrm>
            <a:off x="2" y="239745"/>
            <a:ext cx="914399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/>
            </a:lvl1pPr>
          </a:lstStyle>
          <a:p>
            <a:r>
              <a:rPr lang="nl-NL" dirty="0"/>
              <a:t>TITEL PRESENTATIE (WEERGEVEN IN HOOFDLETTERS)</a:t>
            </a:r>
          </a:p>
        </p:txBody>
      </p:sp>
      <p:sp>
        <p:nvSpPr>
          <p:cNvPr id="8" name="Tijdelijke aanduiding voor tekst 9"/>
          <p:cNvSpPr>
            <a:spLocks noGrp="1"/>
          </p:cNvSpPr>
          <p:nvPr>
            <p:ph type="body" sz="quarter" idx="10" hasCustomPrompt="1"/>
          </p:nvPr>
        </p:nvSpPr>
        <p:spPr>
          <a:xfrm>
            <a:off x="2" y="627534"/>
            <a:ext cx="9143999" cy="35949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lang="nl-NL" sz="1800" b="0" kern="12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Futura Std Condensed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nl-NL" dirty="0"/>
              <a:t>ONDERTITEL PRESENTATIE (WEERGEVEN IN HOOFDLETTERS)</a:t>
            </a:r>
          </a:p>
        </p:txBody>
      </p:sp>
    </p:spTree>
    <p:extLst>
      <p:ext uri="{BB962C8B-B14F-4D97-AF65-F5344CB8AC3E}">
        <p14:creationId xmlns:p14="http://schemas.microsoft.com/office/powerpoint/2010/main" val="130084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volg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48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3AAA86-0AB6-203B-521A-2CC9D84E30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942E0FB-1321-3092-7E16-F1BBA014A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819105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724903-6D97-B7C5-F8EA-8262FA029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9E21405-2002-166D-B4A5-2B3417AFF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4"/>
            <a:endParaRPr lang="nl-NL" dirty="0"/>
          </a:p>
          <a:p>
            <a:pPr lvl="4"/>
            <a:endParaRPr lang="nl-NL" dirty="0"/>
          </a:p>
          <a:p>
            <a:pPr lvl="4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02021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61EDEF-21D0-469A-4FD3-FEB21114F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6FA32DB-7241-25E5-7B5B-6C2CE30EA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985653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9C4F0C-0742-D61D-37D6-EB0C5577D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E30645F-D96D-8234-4006-1AC4B78010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425024A-2FB3-4286-49CA-E6F7AAB99C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619980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50A497-C0F2-FB27-B510-328EF1383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378D2E0-FE22-B1CB-056A-C3DCB7132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26A03AB-32C6-247C-43FA-90993BED0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E569B55-9F05-6FD2-DE34-AAEB10E884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B9CDE27-404D-CD41-F13C-63821AD041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108843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F5FACF-831C-D560-0C95-9B3344DD6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1313446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4DB7ED2-9C69-E8E1-D873-B7832E040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B310196-8EC7-C32D-6190-D034EF2C5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5C84E88-6EA3-4DC8-9B8D-BD0D370624F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2314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B8C9D-AE56-07D5-003E-12B0DE919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879027-32DB-BC9F-4630-F0DB608DE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FAFE621-0A26-72AD-B89C-3105A6895B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D035B69-8D15-76D7-4B08-9F3B4B60C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62F40DC-F3BB-4CEC-A2E1-EC0258495BB6}" type="datetimeFigureOut">
              <a:rPr lang="nl-NL" smtClean="0"/>
              <a:t>7-10-2024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B9CE188-6B96-B055-D52F-54E67DE81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D0E2158-E738-AF6B-D7E6-4DD7EC5B4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5C84E88-6EA3-4DC8-9B8D-BD0D370624F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6288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13635D-9DAB-CD3E-C47C-951F95AFF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3E4F12F-82DB-ABA1-ABA8-4D81DDE25F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CC63B6E-90E9-4F44-34ED-17E9A4E9FE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2016BBD-AECF-0367-7388-DDF04A99D9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62F40DC-F3BB-4CEC-A2E1-EC0258495BB6}" type="datetimeFigureOut">
              <a:rPr lang="nl-NL" smtClean="0"/>
              <a:t>7-10-2024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1D4418C-445A-E3C9-7A41-5ABB7E7C8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97219A2-2798-28F4-62ED-92546FA17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5C84E88-6EA3-4DC8-9B8D-BD0D370624F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2700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BCB0BD-2CF0-CEDA-E638-009CDCD8B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A8583BD-F367-41AF-5765-89AB88479C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BDF3A5C-F090-1173-97F5-318554A813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62F40DC-F3BB-4CEC-A2E1-EC0258495BB6}" type="datetimeFigureOut">
              <a:rPr lang="nl-NL" smtClean="0"/>
              <a:t>7-10-2024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3F0C0C-3A7A-1141-BE88-82F71C85B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C4AF10-242E-146C-0FC9-E64B640AF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5C84E88-6EA3-4DC8-9B8D-BD0D370624F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1522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5BAB382-CA1C-18D3-858E-8D8636B39A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F31A752-71CB-DA48-37B4-E1C57C028D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53619D1-C103-BB01-EABF-896959899F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62F40DC-F3BB-4CEC-A2E1-EC0258495BB6}" type="datetimeFigureOut">
              <a:rPr lang="nl-NL" smtClean="0"/>
              <a:t>7-10-2024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C35B005-55C5-DE5E-7416-87BB75E1B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B97A6BA-1818-0B43-E061-64D25262B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5C84E88-6EA3-4DC8-9B8D-BD0D370624F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1923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7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47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lang="nl-NL" sz="2800" b="1" kern="1200" baseline="0" dirty="0">
          <a:solidFill>
            <a:schemeClr val="tx1">
              <a:lumMod val="85000"/>
              <a:lumOff val="15000"/>
            </a:schemeClr>
          </a:solidFill>
          <a:latin typeface="Futura Std Condensed" pitchFamily="34" charset="0"/>
          <a:ea typeface="+mn-ea"/>
          <a:cs typeface="+mn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" y="-1556"/>
            <a:ext cx="9144001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K:\App\Logo\Logo Kragten\Kragtenlogo-kleur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0232" y="4672094"/>
            <a:ext cx="800066" cy="41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858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FFC96759-C3D6-47D7-D925-7D07608898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" y="-1556"/>
            <a:ext cx="9144001" cy="51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6E5F893-14A0-8B78-8B21-D6943E5E0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EC89D0F-1409-AE95-71EC-C1A055F0C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073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8" name="Picture 3" descr="K:\App\Logo\Logo Kragten\Kragtenlogo-kleur.png">
            <a:extLst>
              <a:ext uri="{FF2B5EF4-FFF2-40B4-BE49-F238E27FC236}">
                <a16:creationId xmlns:a16="http://schemas.microsoft.com/office/drawing/2014/main" id="{1CBDDAEF-15F4-3377-EC31-C9B114B0CD3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70232" y="4672094"/>
            <a:ext cx="800066" cy="41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03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Futura Std Medium" panose="020B05020202040203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rgbClr val="777777"/>
          </a:solidFill>
          <a:latin typeface="Futura Std Medium" panose="020B05020202040203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777777"/>
          </a:solidFill>
          <a:latin typeface="Futura Std Medium" panose="020B05020202040203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Futura Std Medium" panose="020B05020202040203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777777"/>
          </a:solidFill>
          <a:latin typeface="Futura Std Medium" panose="020B05020202040203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777777"/>
          </a:solidFill>
          <a:latin typeface="Futura Std Medium" panose="020B05020202040203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21.sv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buitenshuis, gras, Luchtfotografie, Vogelperspectief&#10;&#10;Automatisch gegenereerde beschrijving">
            <a:extLst>
              <a:ext uri="{FF2B5EF4-FFF2-40B4-BE49-F238E27FC236}">
                <a16:creationId xmlns:a16="http://schemas.microsoft.com/office/drawing/2014/main" id="{89023669-48AB-629A-4BA9-C8E340D1CB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925" y="0"/>
            <a:ext cx="9283849" cy="6955853"/>
          </a:xfrm>
          <a:prstGeom prst="rect">
            <a:avLst/>
          </a:prstGeom>
        </p:spPr>
      </p:pic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E543CDBA-89A6-DAD7-1547-52134E582372}"/>
              </a:ext>
            </a:extLst>
          </p:cNvPr>
          <p:cNvSpPr txBox="1">
            <a:spLocks/>
          </p:cNvSpPr>
          <p:nvPr/>
        </p:nvSpPr>
        <p:spPr>
          <a:xfrm>
            <a:off x="395536" y="915988"/>
            <a:ext cx="8352928" cy="33115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ebdings" panose="05030102010509060703" pitchFamily="18" charset="2"/>
              <a:buChar char=""/>
              <a:defRPr sz="18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1pPr>
            <a:lvl2pPr marL="538163" indent="-180975" algn="l" defTabSz="914400" rtl="0" eaLnBrk="1" latinLnBrk="0" hangingPunct="1">
              <a:spcBef>
                <a:spcPct val="20000"/>
              </a:spcBef>
              <a:buFont typeface="Arial Narrow" panose="020B0606020202030204" pitchFamily="34" charset="0"/>
              <a:buChar char="-"/>
              <a:defRPr sz="14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2pPr>
            <a:lvl3pPr marL="717550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ebdings" panose="05030102010509060703" pitchFamily="18" charset="2"/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8778CD49-F19C-D35C-C05D-C4BDDF707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Digitaal veldbezoek</a:t>
            </a:r>
          </a:p>
        </p:txBody>
      </p:sp>
    </p:spTree>
    <p:extLst>
      <p:ext uri="{BB962C8B-B14F-4D97-AF65-F5344CB8AC3E}">
        <p14:creationId xmlns:p14="http://schemas.microsoft.com/office/powerpoint/2010/main" val="294381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1657E35-2BA2-0A47-094A-5C5941587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339502"/>
            <a:ext cx="9143999" cy="360040"/>
          </a:xfrm>
        </p:spPr>
        <p:txBody>
          <a:bodyPr>
            <a:noAutofit/>
          </a:bodyPr>
          <a:lstStyle/>
          <a:p>
            <a:r>
              <a:rPr lang="nl-NL" sz="2000" dirty="0"/>
              <a:t>BEWONERSBIJEENKOMST </a:t>
            </a:r>
            <a:br>
              <a:rPr lang="nl-NL" sz="2000" dirty="0"/>
            </a:br>
            <a:r>
              <a:rPr lang="nl-NL" sz="2000" dirty="0"/>
              <a:t>Liquid </a:t>
            </a:r>
            <a:r>
              <a:rPr lang="nl-NL" sz="2000" dirty="0" err="1"/>
              <a:t>Commons</a:t>
            </a:r>
            <a:r>
              <a:rPr lang="nl-NL" sz="2000" dirty="0"/>
              <a:t> </a:t>
            </a:r>
            <a:r>
              <a:rPr lang="nl-NL" sz="2000" dirty="0" err="1"/>
              <a:t>Noordal</a:t>
            </a:r>
            <a:endParaRPr lang="nl-NL" sz="2000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35911E7-6D0D-65B7-A279-2BBEE6AC11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843558"/>
            <a:ext cx="9143999" cy="359494"/>
          </a:xfrm>
        </p:spPr>
        <p:txBody>
          <a:bodyPr/>
          <a:lstStyle/>
          <a:p>
            <a:r>
              <a:rPr lang="nl-NL" sz="1200" dirty="0"/>
              <a:t>1 OKTOBER 2024</a:t>
            </a:r>
          </a:p>
        </p:txBody>
      </p:sp>
    </p:spTree>
    <p:extLst>
      <p:ext uri="{BB962C8B-B14F-4D97-AF65-F5344CB8AC3E}">
        <p14:creationId xmlns:p14="http://schemas.microsoft.com/office/powerpoint/2010/main" val="186511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6DCFEC9-F34F-A470-3AF6-D529D995F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</a:t>
            </a:r>
          </a:p>
        </p:txBody>
      </p:sp>
      <p:sp>
        <p:nvSpPr>
          <p:cNvPr id="8" name="Tijdelijke aanduiding voor tekst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Webdings" panose="05030102010509060703" pitchFamily="18" charset="2"/>
              <a:buChar char=""/>
              <a:defRPr sz="1800">
                <a:solidFill>
                  <a:srgbClr val="777777"/>
                </a:solidFill>
                <a:latin typeface="Futura Std Medium" pitchFamily="34" charset="0"/>
              </a:defRPr>
            </a:lvl1pPr>
            <a:lvl2pPr marL="538163" indent="-180975">
              <a:buFont typeface="Arial Narrow" panose="020B0606020202030204" pitchFamily="34" charset="0"/>
              <a:buChar char="-"/>
              <a:defRPr sz="1400">
                <a:solidFill>
                  <a:srgbClr val="777777"/>
                </a:solidFill>
                <a:latin typeface="Futura Std Medium" pitchFamily="34" charset="0"/>
              </a:defRPr>
            </a:lvl2pPr>
            <a:lvl3pPr marL="717550" indent="-179388">
              <a:buFont typeface="Arial" panose="020B0604020202020204" pitchFamily="34" charset="0"/>
              <a:buChar char="•"/>
              <a:defRPr sz="1200">
                <a:solidFill>
                  <a:srgbClr val="777777"/>
                </a:solidFill>
                <a:latin typeface="Futura Std Medium" pitchFamily="34" charset="0"/>
              </a:defRPr>
            </a:lvl3pPr>
          </a:lstStyle>
          <a:p>
            <a:r>
              <a:rPr lang="nl-NL" dirty="0"/>
              <a:t>Toelichting Liquid </a:t>
            </a:r>
            <a:r>
              <a:rPr lang="nl-NL" dirty="0" err="1"/>
              <a:t>Commons</a:t>
            </a:r>
            <a:endParaRPr lang="nl-NL" dirty="0"/>
          </a:p>
          <a:p>
            <a:r>
              <a:rPr lang="nl-NL" dirty="0"/>
              <a:t>Toelichting op werkwijze omgevingsproces</a:t>
            </a:r>
          </a:p>
          <a:p>
            <a:r>
              <a:rPr lang="nl-NL" dirty="0"/>
              <a:t>Werksessie aan praattafels met bewoners</a:t>
            </a:r>
          </a:p>
          <a:p>
            <a:r>
              <a:rPr lang="nl-NL" dirty="0"/>
              <a:t>Terugkoppeling werksessie</a:t>
            </a:r>
          </a:p>
          <a:p>
            <a:r>
              <a:rPr lang="nl-NL" dirty="0"/>
              <a:t>Vervolg en afsluiting</a:t>
            </a:r>
          </a:p>
          <a:p>
            <a:pPr marL="0" lvl="0" indent="0">
              <a:buNone/>
            </a:pPr>
            <a:endParaRPr lang="nl-NL" dirty="0"/>
          </a:p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8127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buitenshuis, gras, boom, Luchtfotografie&#10;&#10;Automatisch gegenereerde beschrijving">
            <a:extLst>
              <a:ext uri="{FF2B5EF4-FFF2-40B4-BE49-F238E27FC236}">
                <a16:creationId xmlns:a16="http://schemas.microsoft.com/office/drawing/2014/main" id="{C49EEC06-6173-5034-8946-472C108975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172" y="0"/>
            <a:ext cx="9185172" cy="6881920"/>
          </a:xfrm>
          <a:prstGeom prst="rect">
            <a:avLst/>
          </a:prstGeom>
        </p:spPr>
      </p:pic>
      <p:sp>
        <p:nvSpPr>
          <p:cNvPr id="2" name="Titel 6">
            <a:extLst>
              <a:ext uri="{FF2B5EF4-FFF2-40B4-BE49-F238E27FC236}">
                <a16:creationId xmlns:a16="http://schemas.microsoft.com/office/drawing/2014/main" id="{860C7181-660F-0651-628C-F24DB73AC294}"/>
              </a:ext>
            </a:extLst>
          </p:cNvPr>
          <p:cNvSpPr txBox="1">
            <a:spLocks/>
          </p:cNvSpPr>
          <p:nvPr/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Futura Std Medium" panose="020B0502020204020303" pitchFamily="34" charset="0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Essentie Liquid </a:t>
            </a:r>
            <a:r>
              <a:rPr lang="nl-NL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Commons</a:t>
            </a:r>
            <a:r>
              <a:rPr lang="nl-NL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 </a:t>
            </a:r>
            <a:r>
              <a:rPr lang="nl-NL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Noordal</a:t>
            </a:r>
            <a:endParaRPr lang="nl-NL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198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64DFF1-E061-7D99-31DA-8E302A7D4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C5A6DFD-EB02-9986-03C4-0EE6B1114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69C22CE-96A2-027A-F05D-9B904C7E9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5020022"/>
          </a:xfrm>
          <a:prstGeom prst="rect">
            <a:avLst/>
          </a:prstGeom>
        </p:spPr>
      </p:pic>
      <p:sp>
        <p:nvSpPr>
          <p:cNvPr id="6" name="Titel 6">
            <a:extLst>
              <a:ext uri="{FF2B5EF4-FFF2-40B4-BE49-F238E27FC236}">
                <a16:creationId xmlns:a16="http://schemas.microsoft.com/office/drawing/2014/main" id="{ADCBD53F-9FC1-EE4D-E9B1-40DFBFF90AF7}"/>
              </a:ext>
            </a:extLst>
          </p:cNvPr>
          <p:cNvSpPr txBox="1">
            <a:spLocks/>
          </p:cNvSpPr>
          <p:nvPr/>
        </p:nvSpPr>
        <p:spPr>
          <a:xfrm>
            <a:off x="251520" y="202654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Futura Std Medium" panose="020B0502020204020303" pitchFamily="34" charset="0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Casus gebied </a:t>
            </a:r>
            <a:r>
              <a:rPr lang="nl-NL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Noordal</a:t>
            </a:r>
            <a:endParaRPr lang="nl-NL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18492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8F43F107-BE53-E99C-DC57-7E4158578C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26" t="11606" r="6923" b="256"/>
          <a:stretch/>
        </p:blipFill>
        <p:spPr>
          <a:xfrm>
            <a:off x="0" y="0"/>
            <a:ext cx="9144000" cy="5128592"/>
          </a:xfrm>
          <a:prstGeom prst="rect">
            <a:avLst/>
          </a:prstGeom>
        </p:spPr>
      </p:pic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59702D5E-D633-8BFC-00D7-73F582971F50}"/>
              </a:ext>
            </a:extLst>
          </p:cNvPr>
          <p:cNvSpPr/>
          <p:nvPr/>
        </p:nvSpPr>
        <p:spPr>
          <a:xfrm>
            <a:off x="-195943" y="258925"/>
            <a:ext cx="9412256" cy="4786604"/>
          </a:xfrm>
          <a:custGeom>
            <a:avLst/>
            <a:gdLst>
              <a:gd name="connsiteX0" fmla="*/ 0 w 12204441"/>
              <a:gd name="connsiteY0" fmla="*/ 961053 h 6382138"/>
              <a:gd name="connsiteX1" fmla="*/ 709127 w 12204441"/>
              <a:gd name="connsiteY1" fmla="*/ 130628 h 6382138"/>
              <a:gd name="connsiteX2" fmla="*/ 1651519 w 12204441"/>
              <a:gd name="connsiteY2" fmla="*/ 37322 h 6382138"/>
              <a:gd name="connsiteX3" fmla="*/ 1782147 w 12204441"/>
              <a:gd name="connsiteY3" fmla="*/ 0 h 6382138"/>
              <a:gd name="connsiteX4" fmla="*/ 2258008 w 12204441"/>
              <a:gd name="connsiteY4" fmla="*/ 55983 h 6382138"/>
              <a:gd name="connsiteX5" fmla="*/ 2174033 w 12204441"/>
              <a:gd name="connsiteY5" fmla="*/ 205273 h 6382138"/>
              <a:gd name="connsiteX6" fmla="*/ 2379306 w 12204441"/>
              <a:gd name="connsiteY6" fmla="*/ 802432 h 6382138"/>
              <a:gd name="connsiteX7" fmla="*/ 2584580 w 12204441"/>
              <a:gd name="connsiteY7" fmla="*/ 1884783 h 6382138"/>
              <a:gd name="connsiteX8" fmla="*/ 2827176 w 12204441"/>
              <a:gd name="connsiteY8" fmla="*/ 2537926 h 6382138"/>
              <a:gd name="connsiteX9" fmla="*/ 2892490 w 12204441"/>
              <a:gd name="connsiteY9" fmla="*/ 2528596 h 6382138"/>
              <a:gd name="connsiteX10" fmla="*/ 3275045 w 12204441"/>
              <a:gd name="connsiteY10" fmla="*/ 3442996 h 6382138"/>
              <a:gd name="connsiteX11" fmla="*/ 3816221 w 12204441"/>
              <a:gd name="connsiteY11" fmla="*/ 3275045 h 6382138"/>
              <a:gd name="connsiteX12" fmla="*/ 4460033 w 12204441"/>
              <a:gd name="connsiteY12" fmla="*/ 2771191 h 6382138"/>
              <a:gd name="connsiteX13" fmla="*/ 6354147 w 12204441"/>
              <a:gd name="connsiteY13" fmla="*/ 5738326 h 6382138"/>
              <a:gd name="connsiteX14" fmla="*/ 6587412 w 12204441"/>
              <a:gd name="connsiteY14" fmla="*/ 5784979 h 6382138"/>
              <a:gd name="connsiteX15" fmla="*/ 6923314 w 12204441"/>
              <a:gd name="connsiteY15" fmla="*/ 5803640 h 6382138"/>
              <a:gd name="connsiteX16" fmla="*/ 7408506 w 12204441"/>
              <a:gd name="connsiteY16" fmla="*/ 5756987 h 6382138"/>
              <a:gd name="connsiteX17" fmla="*/ 7819053 w 12204441"/>
              <a:gd name="connsiteY17" fmla="*/ 5533053 h 6382138"/>
              <a:gd name="connsiteX18" fmla="*/ 8070980 w 12204441"/>
              <a:gd name="connsiteY18" fmla="*/ 5346440 h 6382138"/>
              <a:gd name="connsiteX19" fmla="*/ 8341568 w 12204441"/>
              <a:gd name="connsiteY19" fmla="*/ 5225143 h 6382138"/>
              <a:gd name="connsiteX20" fmla="*/ 8668139 w 12204441"/>
              <a:gd name="connsiteY20" fmla="*/ 5169159 h 6382138"/>
              <a:gd name="connsiteX21" fmla="*/ 8976049 w 12204441"/>
              <a:gd name="connsiteY21" fmla="*/ 5169159 h 6382138"/>
              <a:gd name="connsiteX22" fmla="*/ 9237306 w 12204441"/>
              <a:gd name="connsiteY22" fmla="*/ 5197151 h 6382138"/>
              <a:gd name="connsiteX23" fmla="*/ 9554547 w 12204441"/>
              <a:gd name="connsiteY23" fmla="*/ 5253134 h 6382138"/>
              <a:gd name="connsiteX24" fmla="*/ 9694506 w 12204441"/>
              <a:gd name="connsiteY24" fmla="*/ 5141167 h 6382138"/>
              <a:gd name="connsiteX25" fmla="*/ 9862457 w 12204441"/>
              <a:gd name="connsiteY25" fmla="*/ 4842587 h 6382138"/>
              <a:gd name="connsiteX26" fmla="*/ 10422294 w 12204441"/>
              <a:gd name="connsiteY26" fmla="*/ 4329404 h 6382138"/>
              <a:gd name="connsiteX27" fmla="*/ 10720874 w 12204441"/>
              <a:gd name="connsiteY27" fmla="*/ 4105469 h 6382138"/>
              <a:gd name="connsiteX28" fmla="*/ 11513976 w 12204441"/>
              <a:gd name="connsiteY28" fmla="*/ 3806889 h 6382138"/>
              <a:gd name="connsiteX29" fmla="*/ 11765902 w 12204441"/>
              <a:gd name="connsiteY29" fmla="*/ 4926563 h 6382138"/>
              <a:gd name="connsiteX30" fmla="*/ 11924523 w 12204441"/>
              <a:gd name="connsiteY30" fmla="*/ 5393094 h 6382138"/>
              <a:gd name="connsiteX31" fmla="*/ 11924523 w 12204441"/>
              <a:gd name="connsiteY31" fmla="*/ 5934269 h 6382138"/>
              <a:gd name="connsiteX32" fmla="*/ 12083143 w 12204441"/>
              <a:gd name="connsiteY32" fmla="*/ 6382138 h 6382138"/>
              <a:gd name="connsiteX33" fmla="*/ 12204441 w 12204441"/>
              <a:gd name="connsiteY33" fmla="*/ 6027575 h 6382138"/>
              <a:gd name="connsiteX0" fmla="*/ 0 w 12316409"/>
              <a:gd name="connsiteY0" fmla="*/ 961053 h 6382138"/>
              <a:gd name="connsiteX1" fmla="*/ 709127 w 12316409"/>
              <a:gd name="connsiteY1" fmla="*/ 130628 h 6382138"/>
              <a:gd name="connsiteX2" fmla="*/ 1651519 w 12316409"/>
              <a:gd name="connsiteY2" fmla="*/ 37322 h 6382138"/>
              <a:gd name="connsiteX3" fmla="*/ 1782147 w 12316409"/>
              <a:gd name="connsiteY3" fmla="*/ 0 h 6382138"/>
              <a:gd name="connsiteX4" fmla="*/ 2258008 w 12316409"/>
              <a:gd name="connsiteY4" fmla="*/ 55983 h 6382138"/>
              <a:gd name="connsiteX5" fmla="*/ 2174033 w 12316409"/>
              <a:gd name="connsiteY5" fmla="*/ 205273 h 6382138"/>
              <a:gd name="connsiteX6" fmla="*/ 2379306 w 12316409"/>
              <a:gd name="connsiteY6" fmla="*/ 802432 h 6382138"/>
              <a:gd name="connsiteX7" fmla="*/ 2584580 w 12316409"/>
              <a:gd name="connsiteY7" fmla="*/ 1884783 h 6382138"/>
              <a:gd name="connsiteX8" fmla="*/ 2827176 w 12316409"/>
              <a:gd name="connsiteY8" fmla="*/ 2537926 h 6382138"/>
              <a:gd name="connsiteX9" fmla="*/ 2892490 w 12316409"/>
              <a:gd name="connsiteY9" fmla="*/ 2528596 h 6382138"/>
              <a:gd name="connsiteX10" fmla="*/ 3275045 w 12316409"/>
              <a:gd name="connsiteY10" fmla="*/ 3442996 h 6382138"/>
              <a:gd name="connsiteX11" fmla="*/ 3816221 w 12316409"/>
              <a:gd name="connsiteY11" fmla="*/ 3275045 h 6382138"/>
              <a:gd name="connsiteX12" fmla="*/ 4460033 w 12316409"/>
              <a:gd name="connsiteY12" fmla="*/ 2771191 h 6382138"/>
              <a:gd name="connsiteX13" fmla="*/ 6354147 w 12316409"/>
              <a:gd name="connsiteY13" fmla="*/ 5738326 h 6382138"/>
              <a:gd name="connsiteX14" fmla="*/ 6587412 w 12316409"/>
              <a:gd name="connsiteY14" fmla="*/ 5784979 h 6382138"/>
              <a:gd name="connsiteX15" fmla="*/ 6923314 w 12316409"/>
              <a:gd name="connsiteY15" fmla="*/ 5803640 h 6382138"/>
              <a:gd name="connsiteX16" fmla="*/ 7408506 w 12316409"/>
              <a:gd name="connsiteY16" fmla="*/ 5756987 h 6382138"/>
              <a:gd name="connsiteX17" fmla="*/ 7819053 w 12316409"/>
              <a:gd name="connsiteY17" fmla="*/ 5533053 h 6382138"/>
              <a:gd name="connsiteX18" fmla="*/ 8070980 w 12316409"/>
              <a:gd name="connsiteY18" fmla="*/ 5346440 h 6382138"/>
              <a:gd name="connsiteX19" fmla="*/ 8341568 w 12316409"/>
              <a:gd name="connsiteY19" fmla="*/ 5225143 h 6382138"/>
              <a:gd name="connsiteX20" fmla="*/ 8668139 w 12316409"/>
              <a:gd name="connsiteY20" fmla="*/ 5169159 h 6382138"/>
              <a:gd name="connsiteX21" fmla="*/ 8976049 w 12316409"/>
              <a:gd name="connsiteY21" fmla="*/ 5169159 h 6382138"/>
              <a:gd name="connsiteX22" fmla="*/ 9237306 w 12316409"/>
              <a:gd name="connsiteY22" fmla="*/ 5197151 h 6382138"/>
              <a:gd name="connsiteX23" fmla="*/ 9554547 w 12316409"/>
              <a:gd name="connsiteY23" fmla="*/ 5253134 h 6382138"/>
              <a:gd name="connsiteX24" fmla="*/ 9694506 w 12316409"/>
              <a:gd name="connsiteY24" fmla="*/ 5141167 h 6382138"/>
              <a:gd name="connsiteX25" fmla="*/ 9862457 w 12316409"/>
              <a:gd name="connsiteY25" fmla="*/ 4842587 h 6382138"/>
              <a:gd name="connsiteX26" fmla="*/ 10422294 w 12316409"/>
              <a:gd name="connsiteY26" fmla="*/ 4329404 h 6382138"/>
              <a:gd name="connsiteX27" fmla="*/ 10720874 w 12316409"/>
              <a:gd name="connsiteY27" fmla="*/ 4105469 h 6382138"/>
              <a:gd name="connsiteX28" fmla="*/ 11513976 w 12316409"/>
              <a:gd name="connsiteY28" fmla="*/ 3806889 h 6382138"/>
              <a:gd name="connsiteX29" fmla="*/ 11765902 w 12316409"/>
              <a:gd name="connsiteY29" fmla="*/ 4926563 h 6382138"/>
              <a:gd name="connsiteX30" fmla="*/ 11924523 w 12316409"/>
              <a:gd name="connsiteY30" fmla="*/ 5393094 h 6382138"/>
              <a:gd name="connsiteX31" fmla="*/ 11924523 w 12316409"/>
              <a:gd name="connsiteY31" fmla="*/ 5934269 h 6382138"/>
              <a:gd name="connsiteX32" fmla="*/ 12083143 w 12316409"/>
              <a:gd name="connsiteY32" fmla="*/ 6382138 h 6382138"/>
              <a:gd name="connsiteX33" fmla="*/ 12316409 w 12316409"/>
              <a:gd name="connsiteY33" fmla="*/ 5728995 h 6382138"/>
              <a:gd name="connsiteX0" fmla="*/ 0 w 12549675"/>
              <a:gd name="connsiteY0" fmla="*/ 1222310 h 6382138"/>
              <a:gd name="connsiteX1" fmla="*/ 942393 w 12549675"/>
              <a:gd name="connsiteY1" fmla="*/ 130628 h 6382138"/>
              <a:gd name="connsiteX2" fmla="*/ 1884785 w 12549675"/>
              <a:gd name="connsiteY2" fmla="*/ 37322 h 6382138"/>
              <a:gd name="connsiteX3" fmla="*/ 2015413 w 12549675"/>
              <a:gd name="connsiteY3" fmla="*/ 0 h 6382138"/>
              <a:gd name="connsiteX4" fmla="*/ 2491274 w 12549675"/>
              <a:gd name="connsiteY4" fmla="*/ 55983 h 6382138"/>
              <a:gd name="connsiteX5" fmla="*/ 2407299 w 12549675"/>
              <a:gd name="connsiteY5" fmla="*/ 205273 h 6382138"/>
              <a:gd name="connsiteX6" fmla="*/ 2612572 w 12549675"/>
              <a:gd name="connsiteY6" fmla="*/ 802432 h 6382138"/>
              <a:gd name="connsiteX7" fmla="*/ 2817846 w 12549675"/>
              <a:gd name="connsiteY7" fmla="*/ 1884783 h 6382138"/>
              <a:gd name="connsiteX8" fmla="*/ 3060442 w 12549675"/>
              <a:gd name="connsiteY8" fmla="*/ 2537926 h 6382138"/>
              <a:gd name="connsiteX9" fmla="*/ 3125756 w 12549675"/>
              <a:gd name="connsiteY9" fmla="*/ 2528596 h 6382138"/>
              <a:gd name="connsiteX10" fmla="*/ 3508311 w 12549675"/>
              <a:gd name="connsiteY10" fmla="*/ 3442996 h 6382138"/>
              <a:gd name="connsiteX11" fmla="*/ 4049487 w 12549675"/>
              <a:gd name="connsiteY11" fmla="*/ 3275045 h 6382138"/>
              <a:gd name="connsiteX12" fmla="*/ 4693299 w 12549675"/>
              <a:gd name="connsiteY12" fmla="*/ 2771191 h 6382138"/>
              <a:gd name="connsiteX13" fmla="*/ 6587413 w 12549675"/>
              <a:gd name="connsiteY13" fmla="*/ 5738326 h 6382138"/>
              <a:gd name="connsiteX14" fmla="*/ 6820678 w 12549675"/>
              <a:gd name="connsiteY14" fmla="*/ 5784979 h 6382138"/>
              <a:gd name="connsiteX15" fmla="*/ 7156580 w 12549675"/>
              <a:gd name="connsiteY15" fmla="*/ 5803640 h 6382138"/>
              <a:gd name="connsiteX16" fmla="*/ 7641772 w 12549675"/>
              <a:gd name="connsiteY16" fmla="*/ 5756987 h 6382138"/>
              <a:gd name="connsiteX17" fmla="*/ 8052319 w 12549675"/>
              <a:gd name="connsiteY17" fmla="*/ 5533053 h 6382138"/>
              <a:gd name="connsiteX18" fmla="*/ 8304246 w 12549675"/>
              <a:gd name="connsiteY18" fmla="*/ 5346440 h 6382138"/>
              <a:gd name="connsiteX19" fmla="*/ 8574834 w 12549675"/>
              <a:gd name="connsiteY19" fmla="*/ 5225143 h 6382138"/>
              <a:gd name="connsiteX20" fmla="*/ 8901405 w 12549675"/>
              <a:gd name="connsiteY20" fmla="*/ 5169159 h 6382138"/>
              <a:gd name="connsiteX21" fmla="*/ 9209315 w 12549675"/>
              <a:gd name="connsiteY21" fmla="*/ 5169159 h 6382138"/>
              <a:gd name="connsiteX22" fmla="*/ 9470572 w 12549675"/>
              <a:gd name="connsiteY22" fmla="*/ 5197151 h 6382138"/>
              <a:gd name="connsiteX23" fmla="*/ 9787813 w 12549675"/>
              <a:gd name="connsiteY23" fmla="*/ 5253134 h 6382138"/>
              <a:gd name="connsiteX24" fmla="*/ 9927772 w 12549675"/>
              <a:gd name="connsiteY24" fmla="*/ 5141167 h 6382138"/>
              <a:gd name="connsiteX25" fmla="*/ 10095723 w 12549675"/>
              <a:gd name="connsiteY25" fmla="*/ 4842587 h 6382138"/>
              <a:gd name="connsiteX26" fmla="*/ 10655560 w 12549675"/>
              <a:gd name="connsiteY26" fmla="*/ 4329404 h 6382138"/>
              <a:gd name="connsiteX27" fmla="*/ 10954140 w 12549675"/>
              <a:gd name="connsiteY27" fmla="*/ 4105469 h 6382138"/>
              <a:gd name="connsiteX28" fmla="*/ 11747242 w 12549675"/>
              <a:gd name="connsiteY28" fmla="*/ 3806889 h 6382138"/>
              <a:gd name="connsiteX29" fmla="*/ 11999168 w 12549675"/>
              <a:gd name="connsiteY29" fmla="*/ 4926563 h 6382138"/>
              <a:gd name="connsiteX30" fmla="*/ 12157789 w 12549675"/>
              <a:gd name="connsiteY30" fmla="*/ 5393094 h 6382138"/>
              <a:gd name="connsiteX31" fmla="*/ 12157789 w 12549675"/>
              <a:gd name="connsiteY31" fmla="*/ 5934269 h 6382138"/>
              <a:gd name="connsiteX32" fmla="*/ 12316409 w 12549675"/>
              <a:gd name="connsiteY32" fmla="*/ 6382138 h 6382138"/>
              <a:gd name="connsiteX33" fmla="*/ 12549675 w 12549675"/>
              <a:gd name="connsiteY33" fmla="*/ 5728995 h 638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549675" h="6382138">
                <a:moveTo>
                  <a:pt x="0" y="1222310"/>
                </a:moveTo>
                <a:lnTo>
                  <a:pt x="942393" y="130628"/>
                </a:lnTo>
                <a:lnTo>
                  <a:pt x="1884785" y="37322"/>
                </a:lnTo>
                <a:lnTo>
                  <a:pt x="2015413" y="0"/>
                </a:lnTo>
                <a:lnTo>
                  <a:pt x="2491274" y="55983"/>
                </a:lnTo>
                <a:lnTo>
                  <a:pt x="2407299" y="205273"/>
                </a:lnTo>
                <a:lnTo>
                  <a:pt x="2612572" y="802432"/>
                </a:lnTo>
                <a:lnTo>
                  <a:pt x="2817846" y="1884783"/>
                </a:lnTo>
                <a:lnTo>
                  <a:pt x="3060442" y="2537926"/>
                </a:lnTo>
                <a:lnTo>
                  <a:pt x="3125756" y="2528596"/>
                </a:lnTo>
                <a:lnTo>
                  <a:pt x="3508311" y="3442996"/>
                </a:lnTo>
                <a:lnTo>
                  <a:pt x="4049487" y="3275045"/>
                </a:lnTo>
                <a:lnTo>
                  <a:pt x="4693299" y="2771191"/>
                </a:lnTo>
                <a:lnTo>
                  <a:pt x="6587413" y="5738326"/>
                </a:lnTo>
                <a:lnTo>
                  <a:pt x="6820678" y="5784979"/>
                </a:lnTo>
                <a:lnTo>
                  <a:pt x="7156580" y="5803640"/>
                </a:lnTo>
                <a:lnTo>
                  <a:pt x="7641772" y="5756987"/>
                </a:lnTo>
                <a:lnTo>
                  <a:pt x="8052319" y="5533053"/>
                </a:lnTo>
                <a:lnTo>
                  <a:pt x="8304246" y="5346440"/>
                </a:lnTo>
                <a:lnTo>
                  <a:pt x="8574834" y="5225143"/>
                </a:lnTo>
                <a:lnTo>
                  <a:pt x="8901405" y="5169159"/>
                </a:lnTo>
                <a:lnTo>
                  <a:pt x="9209315" y="5169159"/>
                </a:lnTo>
                <a:lnTo>
                  <a:pt x="9470572" y="5197151"/>
                </a:lnTo>
                <a:lnTo>
                  <a:pt x="9787813" y="5253134"/>
                </a:lnTo>
                <a:lnTo>
                  <a:pt x="9927772" y="5141167"/>
                </a:lnTo>
                <a:lnTo>
                  <a:pt x="10095723" y="4842587"/>
                </a:lnTo>
                <a:lnTo>
                  <a:pt x="10655560" y="4329404"/>
                </a:lnTo>
                <a:lnTo>
                  <a:pt x="10954140" y="4105469"/>
                </a:lnTo>
                <a:lnTo>
                  <a:pt x="11747242" y="3806889"/>
                </a:lnTo>
                <a:lnTo>
                  <a:pt x="11999168" y="4926563"/>
                </a:lnTo>
                <a:lnTo>
                  <a:pt x="12157789" y="5393094"/>
                </a:lnTo>
                <a:lnTo>
                  <a:pt x="12157789" y="5934269"/>
                </a:lnTo>
                <a:lnTo>
                  <a:pt x="12316409" y="6382138"/>
                </a:lnTo>
                <a:cubicBezTo>
                  <a:pt x="12356842" y="6263950"/>
                  <a:pt x="12509242" y="5847183"/>
                  <a:pt x="12549675" y="5728995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4" name="Vrije vorm: vorm 3">
            <a:extLst>
              <a:ext uri="{FF2B5EF4-FFF2-40B4-BE49-F238E27FC236}">
                <a16:creationId xmlns:a16="http://schemas.microsoft.com/office/drawing/2014/main" id="{4F9F5F9D-F527-E68D-D567-69105C87F15A}"/>
              </a:ext>
            </a:extLst>
          </p:cNvPr>
          <p:cNvSpPr/>
          <p:nvPr/>
        </p:nvSpPr>
        <p:spPr>
          <a:xfrm>
            <a:off x="1395454" y="-41744"/>
            <a:ext cx="7627289" cy="5170336"/>
          </a:xfrm>
          <a:custGeom>
            <a:avLst/>
            <a:gdLst>
              <a:gd name="connsiteX0" fmla="*/ 7784327 w 10169718"/>
              <a:gd name="connsiteY0" fmla="*/ 0 h 6893781"/>
              <a:gd name="connsiteX1" fmla="*/ 7052807 w 10169718"/>
              <a:gd name="connsiteY1" fmla="*/ 572494 h 6893781"/>
              <a:gd name="connsiteX2" fmla="*/ 6512118 w 10169718"/>
              <a:gd name="connsiteY2" fmla="*/ 1200647 h 6893781"/>
              <a:gd name="connsiteX3" fmla="*/ 5621572 w 10169718"/>
              <a:gd name="connsiteY3" fmla="*/ 1598212 h 6893781"/>
              <a:gd name="connsiteX4" fmla="*/ 4452731 w 10169718"/>
              <a:gd name="connsiteY4" fmla="*/ 1979875 h 6893781"/>
              <a:gd name="connsiteX5" fmla="*/ 3745065 w 10169718"/>
              <a:gd name="connsiteY5" fmla="*/ 2393342 h 6893781"/>
              <a:gd name="connsiteX6" fmla="*/ 3172571 w 10169718"/>
              <a:gd name="connsiteY6" fmla="*/ 2926080 h 6893781"/>
              <a:gd name="connsiteX7" fmla="*/ 2775005 w 10169718"/>
              <a:gd name="connsiteY7" fmla="*/ 3061252 h 6893781"/>
              <a:gd name="connsiteX8" fmla="*/ 2552369 w 10169718"/>
              <a:gd name="connsiteY8" fmla="*/ 3188473 h 6893781"/>
              <a:gd name="connsiteX9" fmla="*/ 1121134 w 10169718"/>
              <a:gd name="connsiteY9" fmla="*/ 3776869 h 6893781"/>
              <a:gd name="connsiteX10" fmla="*/ 429371 w 10169718"/>
              <a:gd name="connsiteY10" fmla="*/ 4214191 h 6893781"/>
              <a:gd name="connsiteX11" fmla="*/ 0 w 10169718"/>
              <a:gd name="connsiteY11" fmla="*/ 4627659 h 6893781"/>
              <a:gd name="connsiteX12" fmla="*/ 461176 w 10169718"/>
              <a:gd name="connsiteY12" fmla="*/ 5398936 h 6893781"/>
              <a:gd name="connsiteX13" fmla="*/ 993913 w 10169718"/>
              <a:gd name="connsiteY13" fmla="*/ 5327374 h 6893781"/>
              <a:gd name="connsiteX14" fmla="*/ 2027583 w 10169718"/>
              <a:gd name="connsiteY14" fmla="*/ 5581816 h 6893781"/>
              <a:gd name="connsiteX15" fmla="*/ 2854518 w 10169718"/>
              <a:gd name="connsiteY15" fmla="*/ 5550010 h 6893781"/>
              <a:gd name="connsiteX16" fmla="*/ 3061252 w 10169718"/>
              <a:gd name="connsiteY16" fmla="*/ 5343276 h 6893781"/>
              <a:gd name="connsiteX17" fmla="*/ 4428877 w 10169718"/>
              <a:gd name="connsiteY17" fmla="*/ 5804452 h 6893781"/>
              <a:gd name="connsiteX18" fmla="*/ 4484536 w 10169718"/>
              <a:gd name="connsiteY18" fmla="*/ 6202017 h 6893781"/>
              <a:gd name="connsiteX19" fmla="*/ 4802588 w 10169718"/>
              <a:gd name="connsiteY19" fmla="*/ 6233822 h 6893781"/>
              <a:gd name="connsiteX20" fmla="*/ 5494352 w 10169718"/>
              <a:gd name="connsiteY20" fmla="*/ 6186115 h 6893781"/>
              <a:gd name="connsiteX21" fmla="*/ 6035040 w 10169718"/>
              <a:gd name="connsiteY21" fmla="*/ 5876014 h 6893781"/>
              <a:gd name="connsiteX22" fmla="*/ 6376946 w 10169718"/>
              <a:gd name="connsiteY22" fmla="*/ 5645426 h 6893781"/>
              <a:gd name="connsiteX23" fmla="*/ 6782463 w 10169718"/>
              <a:gd name="connsiteY23" fmla="*/ 5565913 h 6893781"/>
              <a:gd name="connsiteX24" fmla="*/ 7116418 w 10169718"/>
              <a:gd name="connsiteY24" fmla="*/ 5565913 h 6893781"/>
              <a:gd name="connsiteX25" fmla="*/ 7625301 w 10169718"/>
              <a:gd name="connsiteY25" fmla="*/ 5637475 h 6893781"/>
              <a:gd name="connsiteX26" fmla="*/ 7720717 w 10169718"/>
              <a:gd name="connsiteY26" fmla="*/ 5653377 h 6893781"/>
              <a:gd name="connsiteX27" fmla="*/ 8380675 w 10169718"/>
              <a:gd name="connsiteY27" fmla="*/ 6178163 h 6893781"/>
              <a:gd name="connsiteX28" fmla="*/ 8873656 w 10169718"/>
              <a:gd name="connsiteY28" fmla="*/ 6893781 h 6893781"/>
              <a:gd name="connsiteX29" fmla="*/ 9883472 w 10169718"/>
              <a:gd name="connsiteY29" fmla="*/ 6512118 h 6893781"/>
              <a:gd name="connsiteX30" fmla="*/ 10169718 w 10169718"/>
              <a:gd name="connsiteY30" fmla="*/ 6750657 h 6893781"/>
              <a:gd name="connsiteX31" fmla="*/ 10098157 w 10169718"/>
              <a:gd name="connsiteY31" fmla="*/ 4977516 h 6893781"/>
              <a:gd name="connsiteX32" fmla="*/ 9772153 w 10169718"/>
              <a:gd name="connsiteY32" fmla="*/ 4118776 h 6893781"/>
              <a:gd name="connsiteX33" fmla="*/ 9581322 w 10169718"/>
              <a:gd name="connsiteY33" fmla="*/ 3283889 h 6893781"/>
              <a:gd name="connsiteX34" fmla="*/ 9470004 w 10169718"/>
              <a:gd name="connsiteY34" fmla="*/ 3021496 h 6893781"/>
              <a:gd name="connsiteX35" fmla="*/ 9136049 w 10169718"/>
              <a:gd name="connsiteY35" fmla="*/ 628153 h 6893781"/>
              <a:gd name="connsiteX36" fmla="*/ 8841851 w 10169718"/>
              <a:gd name="connsiteY36" fmla="*/ 572494 h 6893781"/>
              <a:gd name="connsiteX37" fmla="*/ 8396578 w 10169718"/>
              <a:gd name="connsiteY37" fmla="*/ 166977 h 6893781"/>
              <a:gd name="connsiteX38" fmla="*/ 7784327 w 10169718"/>
              <a:gd name="connsiteY38" fmla="*/ 0 h 689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169718" h="6893781">
                <a:moveTo>
                  <a:pt x="7784327" y="0"/>
                </a:moveTo>
                <a:lnTo>
                  <a:pt x="7052807" y="572494"/>
                </a:lnTo>
                <a:lnTo>
                  <a:pt x="6512118" y="1200647"/>
                </a:lnTo>
                <a:lnTo>
                  <a:pt x="5621572" y="1598212"/>
                </a:lnTo>
                <a:lnTo>
                  <a:pt x="4452731" y="1979875"/>
                </a:lnTo>
                <a:lnTo>
                  <a:pt x="3745065" y="2393342"/>
                </a:lnTo>
                <a:lnTo>
                  <a:pt x="3172571" y="2926080"/>
                </a:lnTo>
                <a:lnTo>
                  <a:pt x="2775005" y="3061252"/>
                </a:lnTo>
                <a:lnTo>
                  <a:pt x="2552369" y="3188473"/>
                </a:lnTo>
                <a:lnTo>
                  <a:pt x="1121134" y="3776869"/>
                </a:lnTo>
                <a:lnTo>
                  <a:pt x="429371" y="4214191"/>
                </a:lnTo>
                <a:lnTo>
                  <a:pt x="0" y="4627659"/>
                </a:lnTo>
                <a:lnTo>
                  <a:pt x="461176" y="5398936"/>
                </a:lnTo>
                <a:lnTo>
                  <a:pt x="993913" y="5327374"/>
                </a:lnTo>
                <a:lnTo>
                  <a:pt x="2027583" y="5581816"/>
                </a:lnTo>
                <a:lnTo>
                  <a:pt x="2854518" y="5550010"/>
                </a:lnTo>
                <a:lnTo>
                  <a:pt x="3061252" y="5343276"/>
                </a:lnTo>
                <a:lnTo>
                  <a:pt x="4428877" y="5804452"/>
                </a:lnTo>
                <a:lnTo>
                  <a:pt x="4484536" y="6202017"/>
                </a:lnTo>
                <a:lnTo>
                  <a:pt x="4802588" y="6233822"/>
                </a:lnTo>
                <a:lnTo>
                  <a:pt x="5494352" y="6186115"/>
                </a:lnTo>
                <a:lnTo>
                  <a:pt x="6035040" y="5876014"/>
                </a:lnTo>
                <a:lnTo>
                  <a:pt x="6376946" y="5645426"/>
                </a:lnTo>
                <a:lnTo>
                  <a:pt x="6782463" y="5565913"/>
                </a:lnTo>
                <a:lnTo>
                  <a:pt x="7116418" y="5565913"/>
                </a:lnTo>
                <a:lnTo>
                  <a:pt x="7625301" y="5637475"/>
                </a:lnTo>
                <a:lnTo>
                  <a:pt x="7720717" y="5653377"/>
                </a:lnTo>
                <a:lnTo>
                  <a:pt x="8380675" y="6178163"/>
                </a:lnTo>
                <a:lnTo>
                  <a:pt x="8873656" y="6893781"/>
                </a:lnTo>
                <a:lnTo>
                  <a:pt x="9883472" y="6512118"/>
                </a:lnTo>
                <a:lnTo>
                  <a:pt x="10169718" y="6750657"/>
                </a:lnTo>
                <a:lnTo>
                  <a:pt x="10098157" y="4977516"/>
                </a:lnTo>
                <a:lnTo>
                  <a:pt x="9772153" y="4118776"/>
                </a:lnTo>
                <a:lnTo>
                  <a:pt x="9581322" y="3283889"/>
                </a:lnTo>
                <a:lnTo>
                  <a:pt x="9470004" y="3021496"/>
                </a:lnTo>
                <a:lnTo>
                  <a:pt x="9136049" y="628153"/>
                </a:lnTo>
                <a:lnTo>
                  <a:pt x="8841851" y="572494"/>
                </a:lnTo>
                <a:lnTo>
                  <a:pt x="8396578" y="166977"/>
                </a:lnTo>
                <a:lnTo>
                  <a:pt x="7784327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7" name="Vrije vorm: vorm 6">
            <a:extLst>
              <a:ext uri="{FF2B5EF4-FFF2-40B4-BE49-F238E27FC236}">
                <a16:creationId xmlns:a16="http://schemas.microsoft.com/office/drawing/2014/main" id="{6C385FC6-61E4-C7A9-1C12-7B389904E47E}"/>
              </a:ext>
            </a:extLst>
          </p:cNvPr>
          <p:cNvSpPr/>
          <p:nvPr/>
        </p:nvSpPr>
        <p:spPr>
          <a:xfrm>
            <a:off x="-34724" y="-43405"/>
            <a:ext cx="2135529" cy="5234651"/>
          </a:xfrm>
          <a:custGeom>
            <a:avLst/>
            <a:gdLst>
              <a:gd name="connsiteX0" fmla="*/ 555585 w 2847372"/>
              <a:gd name="connsiteY0" fmla="*/ 4942389 h 6979534"/>
              <a:gd name="connsiteX1" fmla="*/ 1377388 w 2847372"/>
              <a:gd name="connsiteY1" fmla="*/ 2025569 h 6979534"/>
              <a:gd name="connsiteX2" fmla="*/ 1215342 w 2847372"/>
              <a:gd name="connsiteY2" fmla="*/ 821802 h 6979534"/>
              <a:gd name="connsiteX3" fmla="*/ 2847372 w 2847372"/>
              <a:gd name="connsiteY3" fmla="*/ 717630 h 6979534"/>
              <a:gd name="connsiteX4" fmla="*/ 2615879 w 2847372"/>
              <a:gd name="connsiteY4" fmla="*/ 0 h 6979534"/>
              <a:gd name="connsiteX5" fmla="*/ 11575 w 2847372"/>
              <a:gd name="connsiteY5" fmla="*/ 11574 h 6979534"/>
              <a:gd name="connsiteX6" fmla="*/ 0 w 2847372"/>
              <a:gd name="connsiteY6" fmla="*/ 6956384 h 6979534"/>
              <a:gd name="connsiteX7" fmla="*/ 1794076 w 2847372"/>
              <a:gd name="connsiteY7" fmla="*/ 6979534 h 6979534"/>
              <a:gd name="connsiteX8" fmla="*/ 555585 w 2847372"/>
              <a:gd name="connsiteY8" fmla="*/ 4942389 h 6979534"/>
              <a:gd name="connsiteX0" fmla="*/ 555585 w 2847372"/>
              <a:gd name="connsiteY0" fmla="*/ 4942389 h 6979534"/>
              <a:gd name="connsiteX1" fmla="*/ 1377388 w 2847372"/>
              <a:gd name="connsiteY1" fmla="*/ 2025569 h 6979534"/>
              <a:gd name="connsiteX2" fmla="*/ 2847372 w 2847372"/>
              <a:gd name="connsiteY2" fmla="*/ 717630 h 6979534"/>
              <a:gd name="connsiteX3" fmla="*/ 2615879 w 2847372"/>
              <a:gd name="connsiteY3" fmla="*/ 0 h 6979534"/>
              <a:gd name="connsiteX4" fmla="*/ 11575 w 2847372"/>
              <a:gd name="connsiteY4" fmla="*/ 11574 h 6979534"/>
              <a:gd name="connsiteX5" fmla="*/ 0 w 2847372"/>
              <a:gd name="connsiteY5" fmla="*/ 6956384 h 6979534"/>
              <a:gd name="connsiteX6" fmla="*/ 1794076 w 2847372"/>
              <a:gd name="connsiteY6" fmla="*/ 6979534 h 6979534"/>
              <a:gd name="connsiteX7" fmla="*/ 555585 w 2847372"/>
              <a:gd name="connsiteY7" fmla="*/ 4942389 h 6979534"/>
              <a:gd name="connsiteX0" fmla="*/ 555585 w 2847372"/>
              <a:gd name="connsiteY0" fmla="*/ 4942389 h 6979534"/>
              <a:gd name="connsiteX1" fmla="*/ 2847372 w 2847372"/>
              <a:gd name="connsiteY1" fmla="*/ 717630 h 6979534"/>
              <a:gd name="connsiteX2" fmla="*/ 2615879 w 2847372"/>
              <a:gd name="connsiteY2" fmla="*/ 0 h 6979534"/>
              <a:gd name="connsiteX3" fmla="*/ 11575 w 2847372"/>
              <a:gd name="connsiteY3" fmla="*/ 11574 h 6979534"/>
              <a:gd name="connsiteX4" fmla="*/ 0 w 2847372"/>
              <a:gd name="connsiteY4" fmla="*/ 6956384 h 6979534"/>
              <a:gd name="connsiteX5" fmla="*/ 1794076 w 2847372"/>
              <a:gd name="connsiteY5" fmla="*/ 6979534 h 6979534"/>
              <a:gd name="connsiteX6" fmla="*/ 555585 w 2847372"/>
              <a:gd name="connsiteY6" fmla="*/ 4942389 h 6979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47372" h="6979534">
                <a:moveTo>
                  <a:pt x="555585" y="4942389"/>
                </a:moveTo>
                <a:lnTo>
                  <a:pt x="2847372" y="717630"/>
                </a:lnTo>
                <a:lnTo>
                  <a:pt x="2615879" y="0"/>
                </a:lnTo>
                <a:lnTo>
                  <a:pt x="11575" y="11574"/>
                </a:lnTo>
                <a:cubicBezTo>
                  <a:pt x="7717" y="2326511"/>
                  <a:pt x="3858" y="4641447"/>
                  <a:pt x="0" y="6956384"/>
                </a:cubicBezTo>
                <a:lnTo>
                  <a:pt x="1794076" y="6979534"/>
                </a:lnTo>
                <a:lnTo>
                  <a:pt x="555585" y="49423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E4F0793-877F-EF62-B25A-5AD81C990392}"/>
              </a:ext>
            </a:extLst>
          </p:cNvPr>
          <p:cNvSpPr txBox="1"/>
          <p:nvPr/>
        </p:nvSpPr>
        <p:spPr>
          <a:xfrm>
            <a:off x="-95353" y="96199"/>
            <a:ext cx="213552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SATELLIETFOTO</a:t>
            </a:r>
          </a:p>
        </p:txBody>
      </p:sp>
      <p:sp>
        <p:nvSpPr>
          <p:cNvPr id="2" name="Titel 6">
            <a:extLst>
              <a:ext uri="{FF2B5EF4-FFF2-40B4-BE49-F238E27FC236}">
                <a16:creationId xmlns:a16="http://schemas.microsoft.com/office/drawing/2014/main" id="{C6E9443C-47B3-AD72-04EE-62E402F66FE1}"/>
              </a:ext>
            </a:extLst>
          </p:cNvPr>
          <p:cNvSpPr txBox="1">
            <a:spLocks/>
          </p:cNvSpPr>
          <p:nvPr/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Futura Std Medium" panose="020B0502020204020303" pitchFamily="34" charset="0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Projectgebied </a:t>
            </a:r>
            <a:r>
              <a:rPr lang="nl-NL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Noordal</a:t>
            </a:r>
            <a:endParaRPr lang="nl-NL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576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8F43F107-BE53-E99C-DC57-7E4158578C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26" t="11606" r="6923" b="256"/>
          <a:stretch/>
        </p:blipFill>
        <p:spPr>
          <a:xfrm>
            <a:off x="0" y="0"/>
            <a:ext cx="9144000" cy="5128592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63ED8E11-727E-96B3-5B15-BC213A8F4491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29" name="Vrije vorm: vorm 28">
            <a:extLst>
              <a:ext uri="{FF2B5EF4-FFF2-40B4-BE49-F238E27FC236}">
                <a16:creationId xmlns:a16="http://schemas.microsoft.com/office/drawing/2014/main" id="{0AAB3B0E-E9E5-F3A7-FB58-5A20EAD3F611}"/>
              </a:ext>
            </a:extLst>
          </p:cNvPr>
          <p:cNvSpPr/>
          <p:nvPr/>
        </p:nvSpPr>
        <p:spPr>
          <a:xfrm>
            <a:off x="-195943" y="258925"/>
            <a:ext cx="9412256" cy="4786604"/>
          </a:xfrm>
          <a:custGeom>
            <a:avLst/>
            <a:gdLst>
              <a:gd name="connsiteX0" fmla="*/ 0 w 12204441"/>
              <a:gd name="connsiteY0" fmla="*/ 961053 h 6382138"/>
              <a:gd name="connsiteX1" fmla="*/ 709127 w 12204441"/>
              <a:gd name="connsiteY1" fmla="*/ 130628 h 6382138"/>
              <a:gd name="connsiteX2" fmla="*/ 1651519 w 12204441"/>
              <a:gd name="connsiteY2" fmla="*/ 37322 h 6382138"/>
              <a:gd name="connsiteX3" fmla="*/ 1782147 w 12204441"/>
              <a:gd name="connsiteY3" fmla="*/ 0 h 6382138"/>
              <a:gd name="connsiteX4" fmla="*/ 2258008 w 12204441"/>
              <a:gd name="connsiteY4" fmla="*/ 55983 h 6382138"/>
              <a:gd name="connsiteX5" fmla="*/ 2174033 w 12204441"/>
              <a:gd name="connsiteY5" fmla="*/ 205273 h 6382138"/>
              <a:gd name="connsiteX6" fmla="*/ 2379306 w 12204441"/>
              <a:gd name="connsiteY6" fmla="*/ 802432 h 6382138"/>
              <a:gd name="connsiteX7" fmla="*/ 2584580 w 12204441"/>
              <a:gd name="connsiteY7" fmla="*/ 1884783 h 6382138"/>
              <a:gd name="connsiteX8" fmla="*/ 2827176 w 12204441"/>
              <a:gd name="connsiteY8" fmla="*/ 2537926 h 6382138"/>
              <a:gd name="connsiteX9" fmla="*/ 2892490 w 12204441"/>
              <a:gd name="connsiteY9" fmla="*/ 2528596 h 6382138"/>
              <a:gd name="connsiteX10" fmla="*/ 3275045 w 12204441"/>
              <a:gd name="connsiteY10" fmla="*/ 3442996 h 6382138"/>
              <a:gd name="connsiteX11" fmla="*/ 3816221 w 12204441"/>
              <a:gd name="connsiteY11" fmla="*/ 3275045 h 6382138"/>
              <a:gd name="connsiteX12" fmla="*/ 4460033 w 12204441"/>
              <a:gd name="connsiteY12" fmla="*/ 2771191 h 6382138"/>
              <a:gd name="connsiteX13" fmla="*/ 6354147 w 12204441"/>
              <a:gd name="connsiteY13" fmla="*/ 5738326 h 6382138"/>
              <a:gd name="connsiteX14" fmla="*/ 6587412 w 12204441"/>
              <a:gd name="connsiteY14" fmla="*/ 5784979 h 6382138"/>
              <a:gd name="connsiteX15" fmla="*/ 6923314 w 12204441"/>
              <a:gd name="connsiteY15" fmla="*/ 5803640 h 6382138"/>
              <a:gd name="connsiteX16" fmla="*/ 7408506 w 12204441"/>
              <a:gd name="connsiteY16" fmla="*/ 5756987 h 6382138"/>
              <a:gd name="connsiteX17" fmla="*/ 7819053 w 12204441"/>
              <a:gd name="connsiteY17" fmla="*/ 5533053 h 6382138"/>
              <a:gd name="connsiteX18" fmla="*/ 8070980 w 12204441"/>
              <a:gd name="connsiteY18" fmla="*/ 5346440 h 6382138"/>
              <a:gd name="connsiteX19" fmla="*/ 8341568 w 12204441"/>
              <a:gd name="connsiteY19" fmla="*/ 5225143 h 6382138"/>
              <a:gd name="connsiteX20" fmla="*/ 8668139 w 12204441"/>
              <a:gd name="connsiteY20" fmla="*/ 5169159 h 6382138"/>
              <a:gd name="connsiteX21" fmla="*/ 8976049 w 12204441"/>
              <a:gd name="connsiteY21" fmla="*/ 5169159 h 6382138"/>
              <a:gd name="connsiteX22" fmla="*/ 9237306 w 12204441"/>
              <a:gd name="connsiteY22" fmla="*/ 5197151 h 6382138"/>
              <a:gd name="connsiteX23" fmla="*/ 9554547 w 12204441"/>
              <a:gd name="connsiteY23" fmla="*/ 5253134 h 6382138"/>
              <a:gd name="connsiteX24" fmla="*/ 9694506 w 12204441"/>
              <a:gd name="connsiteY24" fmla="*/ 5141167 h 6382138"/>
              <a:gd name="connsiteX25" fmla="*/ 9862457 w 12204441"/>
              <a:gd name="connsiteY25" fmla="*/ 4842587 h 6382138"/>
              <a:gd name="connsiteX26" fmla="*/ 10422294 w 12204441"/>
              <a:gd name="connsiteY26" fmla="*/ 4329404 h 6382138"/>
              <a:gd name="connsiteX27" fmla="*/ 10720874 w 12204441"/>
              <a:gd name="connsiteY27" fmla="*/ 4105469 h 6382138"/>
              <a:gd name="connsiteX28" fmla="*/ 11513976 w 12204441"/>
              <a:gd name="connsiteY28" fmla="*/ 3806889 h 6382138"/>
              <a:gd name="connsiteX29" fmla="*/ 11765902 w 12204441"/>
              <a:gd name="connsiteY29" fmla="*/ 4926563 h 6382138"/>
              <a:gd name="connsiteX30" fmla="*/ 11924523 w 12204441"/>
              <a:gd name="connsiteY30" fmla="*/ 5393094 h 6382138"/>
              <a:gd name="connsiteX31" fmla="*/ 11924523 w 12204441"/>
              <a:gd name="connsiteY31" fmla="*/ 5934269 h 6382138"/>
              <a:gd name="connsiteX32" fmla="*/ 12083143 w 12204441"/>
              <a:gd name="connsiteY32" fmla="*/ 6382138 h 6382138"/>
              <a:gd name="connsiteX33" fmla="*/ 12204441 w 12204441"/>
              <a:gd name="connsiteY33" fmla="*/ 6027575 h 6382138"/>
              <a:gd name="connsiteX0" fmla="*/ 0 w 12316409"/>
              <a:gd name="connsiteY0" fmla="*/ 961053 h 6382138"/>
              <a:gd name="connsiteX1" fmla="*/ 709127 w 12316409"/>
              <a:gd name="connsiteY1" fmla="*/ 130628 h 6382138"/>
              <a:gd name="connsiteX2" fmla="*/ 1651519 w 12316409"/>
              <a:gd name="connsiteY2" fmla="*/ 37322 h 6382138"/>
              <a:gd name="connsiteX3" fmla="*/ 1782147 w 12316409"/>
              <a:gd name="connsiteY3" fmla="*/ 0 h 6382138"/>
              <a:gd name="connsiteX4" fmla="*/ 2258008 w 12316409"/>
              <a:gd name="connsiteY4" fmla="*/ 55983 h 6382138"/>
              <a:gd name="connsiteX5" fmla="*/ 2174033 w 12316409"/>
              <a:gd name="connsiteY5" fmla="*/ 205273 h 6382138"/>
              <a:gd name="connsiteX6" fmla="*/ 2379306 w 12316409"/>
              <a:gd name="connsiteY6" fmla="*/ 802432 h 6382138"/>
              <a:gd name="connsiteX7" fmla="*/ 2584580 w 12316409"/>
              <a:gd name="connsiteY7" fmla="*/ 1884783 h 6382138"/>
              <a:gd name="connsiteX8" fmla="*/ 2827176 w 12316409"/>
              <a:gd name="connsiteY8" fmla="*/ 2537926 h 6382138"/>
              <a:gd name="connsiteX9" fmla="*/ 2892490 w 12316409"/>
              <a:gd name="connsiteY9" fmla="*/ 2528596 h 6382138"/>
              <a:gd name="connsiteX10" fmla="*/ 3275045 w 12316409"/>
              <a:gd name="connsiteY10" fmla="*/ 3442996 h 6382138"/>
              <a:gd name="connsiteX11" fmla="*/ 3816221 w 12316409"/>
              <a:gd name="connsiteY11" fmla="*/ 3275045 h 6382138"/>
              <a:gd name="connsiteX12" fmla="*/ 4460033 w 12316409"/>
              <a:gd name="connsiteY12" fmla="*/ 2771191 h 6382138"/>
              <a:gd name="connsiteX13" fmla="*/ 6354147 w 12316409"/>
              <a:gd name="connsiteY13" fmla="*/ 5738326 h 6382138"/>
              <a:gd name="connsiteX14" fmla="*/ 6587412 w 12316409"/>
              <a:gd name="connsiteY14" fmla="*/ 5784979 h 6382138"/>
              <a:gd name="connsiteX15" fmla="*/ 6923314 w 12316409"/>
              <a:gd name="connsiteY15" fmla="*/ 5803640 h 6382138"/>
              <a:gd name="connsiteX16" fmla="*/ 7408506 w 12316409"/>
              <a:gd name="connsiteY16" fmla="*/ 5756987 h 6382138"/>
              <a:gd name="connsiteX17" fmla="*/ 7819053 w 12316409"/>
              <a:gd name="connsiteY17" fmla="*/ 5533053 h 6382138"/>
              <a:gd name="connsiteX18" fmla="*/ 8070980 w 12316409"/>
              <a:gd name="connsiteY18" fmla="*/ 5346440 h 6382138"/>
              <a:gd name="connsiteX19" fmla="*/ 8341568 w 12316409"/>
              <a:gd name="connsiteY19" fmla="*/ 5225143 h 6382138"/>
              <a:gd name="connsiteX20" fmla="*/ 8668139 w 12316409"/>
              <a:gd name="connsiteY20" fmla="*/ 5169159 h 6382138"/>
              <a:gd name="connsiteX21" fmla="*/ 8976049 w 12316409"/>
              <a:gd name="connsiteY21" fmla="*/ 5169159 h 6382138"/>
              <a:gd name="connsiteX22" fmla="*/ 9237306 w 12316409"/>
              <a:gd name="connsiteY22" fmla="*/ 5197151 h 6382138"/>
              <a:gd name="connsiteX23" fmla="*/ 9554547 w 12316409"/>
              <a:gd name="connsiteY23" fmla="*/ 5253134 h 6382138"/>
              <a:gd name="connsiteX24" fmla="*/ 9694506 w 12316409"/>
              <a:gd name="connsiteY24" fmla="*/ 5141167 h 6382138"/>
              <a:gd name="connsiteX25" fmla="*/ 9862457 w 12316409"/>
              <a:gd name="connsiteY25" fmla="*/ 4842587 h 6382138"/>
              <a:gd name="connsiteX26" fmla="*/ 10422294 w 12316409"/>
              <a:gd name="connsiteY26" fmla="*/ 4329404 h 6382138"/>
              <a:gd name="connsiteX27" fmla="*/ 10720874 w 12316409"/>
              <a:gd name="connsiteY27" fmla="*/ 4105469 h 6382138"/>
              <a:gd name="connsiteX28" fmla="*/ 11513976 w 12316409"/>
              <a:gd name="connsiteY28" fmla="*/ 3806889 h 6382138"/>
              <a:gd name="connsiteX29" fmla="*/ 11765902 w 12316409"/>
              <a:gd name="connsiteY29" fmla="*/ 4926563 h 6382138"/>
              <a:gd name="connsiteX30" fmla="*/ 11924523 w 12316409"/>
              <a:gd name="connsiteY30" fmla="*/ 5393094 h 6382138"/>
              <a:gd name="connsiteX31" fmla="*/ 11924523 w 12316409"/>
              <a:gd name="connsiteY31" fmla="*/ 5934269 h 6382138"/>
              <a:gd name="connsiteX32" fmla="*/ 12083143 w 12316409"/>
              <a:gd name="connsiteY32" fmla="*/ 6382138 h 6382138"/>
              <a:gd name="connsiteX33" fmla="*/ 12316409 w 12316409"/>
              <a:gd name="connsiteY33" fmla="*/ 5728995 h 6382138"/>
              <a:gd name="connsiteX0" fmla="*/ 0 w 12549675"/>
              <a:gd name="connsiteY0" fmla="*/ 1222310 h 6382138"/>
              <a:gd name="connsiteX1" fmla="*/ 942393 w 12549675"/>
              <a:gd name="connsiteY1" fmla="*/ 130628 h 6382138"/>
              <a:gd name="connsiteX2" fmla="*/ 1884785 w 12549675"/>
              <a:gd name="connsiteY2" fmla="*/ 37322 h 6382138"/>
              <a:gd name="connsiteX3" fmla="*/ 2015413 w 12549675"/>
              <a:gd name="connsiteY3" fmla="*/ 0 h 6382138"/>
              <a:gd name="connsiteX4" fmla="*/ 2491274 w 12549675"/>
              <a:gd name="connsiteY4" fmla="*/ 55983 h 6382138"/>
              <a:gd name="connsiteX5" fmla="*/ 2407299 w 12549675"/>
              <a:gd name="connsiteY5" fmla="*/ 205273 h 6382138"/>
              <a:gd name="connsiteX6" fmla="*/ 2612572 w 12549675"/>
              <a:gd name="connsiteY6" fmla="*/ 802432 h 6382138"/>
              <a:gd name="connsiteX7" fmla="*/ 2817846 w 12549675"/>
              <a:gd name="connsiteY7" fmla="*/ 1884783 h 6382138"/>
              <a:gd name="connsiteX8" fmla="*/ 3060442 w 12549675"/>
              <a:gd name="connsiteY8" fmla="*/ 2537926 h 6382138"/>
              <a:gd name="connsiteX9" fmla="*/ 3125756 w 12549675"/>
              <a:gd name="connsiteY9" fmla="*/ 2528596 h 6382138"/>
              <a:gd name="connsiteX10" fmla="*/ 3508311 w 12549675"/>
              <a:gd name="connsiteY10" fmla="*/ 3442996 h 6382138"/>
              <a:gd name="connsiteX11" fmla="*/ 4049487 w 12549675"/>
              <a:gd name="connsiteY11" fmla="*/ 3275045 h 6382138"/>
              <a:gd name="connsiteX12" fmla="*/ 4693299 w 12549675"/>
              <a:gd name="connsiteY12" fmla="*/ 2771191 h 6382138"/>
              <a:gd name="connsiteX13" fmla="*/ 6587413 w 12549675"/>
              <a:gd name="connsiteY13" fmla="*/ 5738326 h 6382138"/>
              <a:gd name="connsiteX14" fmla="*/ 6820678 w 12549675"/>
              <a:gd name="connsiteY14" fmla="*/ 5784979 h 6382138"/>
              <a:gd name="connsiteX15" fmla="*/ 7156580 w 12549675"/>
              <a:gd name="connsiteY15" fmla="*/ 5803640 h 6382138"/>
              <a:gd name="connsiteX16" fmla="*/ 7641772 w 12549675"/>
              <a:gd name="connsiteY16" fmla="*/ 5756987 h 6382138"/>
              <a:gd name="connsiteX17" fmla="*/ 8052319 w 12549675"/>
              <a:gd name="connsiteY17" fmla="*/ 5533053 h 6382138"/>
              <a:gd name="connsiteX18" fmla="*/ 8304246 w 12549675"/>
              <a:gd name="connsiteY18" fmla="*/ 5346440 h 6382138"/>
              <a:gd name="connsiteX19" fmla="*/ 8574834 w 12549675"/>
              <a:gd name="connsiteY19" fmla="*/ 5225143 h 6382138"/>
              <a:gd name="connsiteX20" fmla="*/ 8901405 w 12549675"/>
              <a:gd name="connsiteY20" fmla="*/ 5169159 h 6382138"/>
              <a:gd name="connsiteX21" fmla="*/ 9209315 w 12549675"/>
              <a:gd name="connsiteY21" fmla="*/ 5169159 h 6382138"/>
              <a:gd name="connsiteX22" fmla="*/ 9470572 w 12549675"/>
              <a:gd name="connsiteY22" fmla="*/ 5197151 h 6382138"/>
              <a:gd name="connsiteX23" fmla="*/ 9787813 w 12549675"/>
              <a:gd name="connsiteY23" fmla="*/ 5253134 h 6382138"/>
              <a:gd name="connsiteX24" fmla="*/ 9927772 w 12549675"/>
              <a:gd name="connsiteY24" fmla="*/ 5141167 h 6382138"/>
              <a:gd name="connsiteX25" fmla="*/ 10095723 w 12549675"/>
              <a:gd name="connsiteY25" fmla="*/ 4842587 h 6382138"/>
              <a:gd name="connsiteX26" fmla="*/ 10655560 w 12549675"/>
              <a:gd name="connsiteY26" fmla="*/ 4329404 h 6382138"/>
              <a:gd name="connsiteX27" fmla="*/ 10954140 w 12549675"/>
              <a:gd name="connsiteY27" fmla="*/ 4105469 h 6382138"/>
              <a:gd name="connsiteX28" fmla="*/ 11747242 w 12549675"/>
              <a:gd name="connsiteY28" fmla="*/ 3806889 h 6382138"/>
              <a:gd name="connsiteX29" fmla="*/ 11999168 w 12549675"/>
              <a:gd name="connsiteY29" fmla="*/ 4926563 h 6382138"/>
              <a:gd name="connsiteX30" fmla="*/ 12157789 w 12549675"/>
              <a:gd name="connsiteY30" fmla="*/ 5393094 h 6382138"/>
              <a:gd name="connsiteX31" fmla="*/ 12157789 w 12549675"/>
              <a:gd name="connsiteY31" fmla="*/ 5934269 h 6382138"/>
              <a:gd name="connsiteX32" fmla="*/ 12316409 w 12549675"/>
              <a:gd name="connsiteY32" fmla="*/ 6382138 h 6382138"/>
              <a:gd name="connsiteX33" fmla="*/ 12549675 w 12549675"/>
              <a:gd name="connsiteY33" fmla="*/ 5728995 h 638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549675" h="6382138">
                <a:moveTo>
                  <a:pt x="0" y="1222310"/>
                </a:moveTo>
                <a:lnTo>
                  <a:pt x="942393" y="130628"/>
                </a:lnTo>
                <a:lnTo>
                  <a:pt x="1884785" y="37322"/>
                </a:lnTo>
                <a:lnTo>
                  <a:pt x="2015413" y="0"/>
                </a:lnTo>
                <a:lnTo>
                  <a:pt x="2491274" y="55983"/>
                </a:lnTo>
                <a:lnTo>
                  <a:pt x="2407299" y="205273"/>
                </a:lnTo>
                <a:lnTo>
                  <a:pt x="2612572" y="802432"/>
                </a:lnTo>
                <a:lnTo>
                  <a:pt x="2817846" y="1884783"/>
                </a:lnTo>
                <a:lnTo>
                  <a:pt x="3060442" y="2537926"/>
                </a:lnTo>
                <a:lnTo>
                  <a:pt x="3125756" y="2528596"/>
                </a:lnTo>
                <a:lnTo>
                  <a:pt x="3508311" y="3442996"/>
                </a:lnTo>
                <a:lnTo>
                  <a:pt x="4049487" y="3275045"/>
                </a:lnTo>
                <a:lnTo>
                  <a:pt x="4693299" y="2771191"/>
                </a:lnTo>
                <a:lnTo>
                  <a:pt x="6587413" y="5738326"/>
                </a:lnTo>
                <a:lnTo>
                  <a:pt x="6820678" y="5784979"/>
                </a:lnTo>
                <a:lnTo>
                  <a:pt x="7156580" y="5803640"/>
                </a:lnTo>
                <a:lnTo>
                  <a:pt x="7641772" y="5756987"/>
                </a:lnTo>
                <a:lnTo>
                  <a:pt x="8052319" y="5533053"/>
                </a:lnTo>
                <a:lnTo>
                  <a:pt x="8304246" y="5346440"/>
                </a:lnTo>
                <a:lnTo>
                  <a:pt x="8574834" y="5225143"/>
                </a:lnTo>
                <a:lnTo>
                  <a:pt x="8901405" y="5169159"/>
                </a:lnTo>
                <a:lnTo>
                  <a:pt x="9209315" y="5169159"/>
                </a:lnTo>
                <a:lnTo>
                  <a:pt x="9470572" y="5197151"/>
                </a:lnTo>
                <a:lnTo>
                  <a:pt x="9787813" y="5253134"/>
                </a:lnTo>
                <a:lnTo>
                  <a:pt x="9927772" y="5141167"/>
                </a:lnTo>
                <a:lnTo>
                  <a:pt x="10095723" y="4842587"/>
                </a:lnTo>
                <a:lnTo>
                  <a:pt x="10655560" y="4329404"/>
                </a:lnTo>
                <a:lnTo>
                  <a:pt x="10954140" y="4105469"/>
                </a:lnTo>
                <a:lnTo>
                  <a:pt x="11747242" y="3806889"/>
                </a:lnTo>
                <a:lnTo>
                  <a:pt x="11999168" y="4926563"/>
                </a:lnTo>
                <a:lnTo>
                  <a:pt x="12157789" y="5393094"/>
                </a:lnTo>
                <a:lnTo>
                  <a:pt x="12157789" y="5934269"/>
                </a:lnTo>
                <a:lnTo>
                  <a:pt x="12316409" y="6382138"/>
                </a:lnTo>
                <a:cubicBezTo>
                  <a:pt x="12356842" y="6263950"/>
                  <a:pt x="12509242" y="5847183"/>
                  <a:pt x="12549675" y="5728995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B0D6F610-E589-2F57-999F-E8CC433DF28C}"/>
              </a:ext>
            </a:extLst>
          </p:cNvPr>
          <p:cNvSpPr txBox="1"/>
          <p:nvPr/>
        </p:nvSpPr>
        <p:spPr>
          <a:xfrm>
            <a:off x="2333295" y="4762530"/>
            <a:ext cx="10695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Schopsheim</a:t>
            </a:r>
            <a:r>
              <a:rPr lang="nl-NL" sz="1350" dirty="0">
                <a:latin typeface="Futura Std Condensed" panose="020B0506020204030204" pitchFamily="34" charset="0"/>
              </a:rPr>
              <a:t> (B)</a:t>
            </a:r>
          </a:p>
        </p:txBody>
      </p:sp>
      <p:sp>
        <p:nvSpPr>
          <p:cNvPr id="4" name="Vrije vorm: vorm 3">
            <a:extLst>
              <a:ext uri="{FF2B5EF4-FFF2-40B4-BE49-F238E27FC236}">
                <a16:creationId xmlns:a16="http://schemas.microsoft.com/office/drawing/2014/main" id="{4F9F5F9D-F527-E68D-D567-69105C87F15A}"/>
              </a:ext>
            </a:extLst>
          </p:cNvPr>
          <p:cNvSpPr/>
          <p:nvPr/>
        </p:nvSpPr>
        <p:spPr>
          <a:xfrm>
            <a:off x="1395454" y="-41744"/>
            <a:ext cx="7627289" cy="5170336"/>
          </a:xfrm>
          <a:custGeom>
            <a:avLst/>
            <a:gdLst>
              <a:gd name="connsiteX0" fmla="*/ 7784327 w 10169718"/>
              <a:gd name="connsiteY0" fmla="*/ 0 h 6893781"/>
              <a:gd name="connsiteX1" fmla="*/ 7052807 w 10169718"/>
              <a:gd name="connsiteY1" fmla="*/ 572494 h 6893781"/>
              <a:gd name="connsiteX2" fmla="*/ 6512118 w 10169718"/>
              <a:gd name="connsiteY2" fmla="*/ 1200647 h 6893781"/>
              <a:gd name="connsiteX3" fmla="*/ 5621572 w 10169718"/>
              <a:gd name="connsiteY3" fmla="*/ 1598212 h 6893781"/>
              <a:gd name="connsiteX4" fmla="*/ 4452731 w 10169718"/>
              <a:gd name="connsiteY4" fmla="*/ 1979875 h 6893781"/>
              <a:gd name="connsiteX5" fmla="*/ 3745065 w 10169718"/>
              <a:gd name="connsiteY5" fmla="*/ 2393342 h 6893781"/>
              <a:gd name="connsiteX6" fmla="*/ 3172571 w 10169718"/>
              <a:gd name="connsiteY6" fmla="*/ 2926080 h 6893781"/>
              <a:gd name="connsiteX7" fmla="*/ 2775005 w 10169718"/>
              <a:gd name="connsiteY7" fmla="*/ 3061252 h 6893781"/>
              <a:gd name="connsiteX8" fmla="*/ 2552369 w 10169718"/>
              <a:gd name="connsiteY8" fmla="*/ 3188473 h 6893781"/>
              <a:gd name="connsiteX9" fmla="*/ 1121134 w 10169718"/>
              <a:gd name="connsiteY9" fmla="*/ 3776869 h 6893781"/>
              <a:gd name="connsiteX10" fmla="*/ 429371 w 10169718"/>
              <a:gd name="connsiteY10" fmla="*/ 4214191 h 6893781"/>
              <a:gd name="connsiteX11" fmla="*/ 0 w 10169718"/>
              <a:gd name="connsiteY11" fmla="*/ 4627659 h 6893781"/>
              <a:gd name="connsiteX12" fmla="*/ 461176 w 10169718"/>
              <a:gd name="connsiteY12" fmla="*/ 5398936 h 6893781"/>
              <a:gd name="connsiteX13" fmla="*/ 993913 w 10169718"/>
              <a:gd name="connsiteY13" fmla="*/ 5327374 h 6893781"/>
              <a:gd name="connsiteX14" fmla="*/ 2027583 w 10169718"/>
              <a:gd name="connsiteY14" fmla="*/ 5581816 h 6893781"/>
              <a:gd name="connsiteX15" fmla="*/ 2854518 w 10169718"/>
              <a:gd name="connsiteY15" fmla="*/ 5550010 h 6893781"/>
              <a:gd name="connsiteX16" fmla="*/ 3061252 w 10169718"/>
              <a:gd name="connsiteY16" fmla="*/ 5343276 h 6893781"/>
              <a:gd name="connsiteX17" fmla="*/ 4428877 w 10169718"/>
              <a:gd name="connsiteY17" fmla="*/ 5804452 h 6893781"/>
              <a:gd name="connsiteX18" fmla="*/ 4484536 w 10169718"/>
              <a:gd name="connsiteY18" fmla="*/ 6202017 h 6893781"/>
              <a:gd name="connsiteX19" fmla="*/ 4802588 w 10169718"/>
              <a:gd name="connsiteY19" fmla="*/ 6233822 h 6893781"/>
              <a:gd name="connsiteX20" fmla="*/ 5494352 w 10169718"/>
              <a:gd name="connsiteY20" fmla="*/ 6186115 h 6893781"/>
              <a:gd name="connsiteX21" fmla="*/ 6035040 w 10169718"/>
              <a:gd name="connsiteY21" fmla="*/ 5876014 h 6893781"/>
              <a:gd name="connsiteX22" fmla="*/ 6376946 w 10169718"/>
              <a:gd name="connsiteY22" fmla="*/ 5645426 h 6893781"/>
              <a:gd name="connsiteX23" fmla="*/ 6782463 w 10169718"/>
              <a:gd name="connsiteY23" fmla="*/ 5565913 h 6893781"/>
              <a:gd name="connsiteX24" fmla="*/ 7116418 w 10169718"/>
              <a:gd name="connsiteY24" fmla="*/ 5565913 h 6893781"/>
              <a:gd name="connsiteX25" fmla="*/ 7625301 w 10169718"/>
              <a:gd name="connsiteY25" fmla="*/ 5637475 h 6893781"/>
              <a:gd name="connsiteX26" fmla="*/ 7720717 w 10169718"/>
              <a:gd name="connsiteY26" fmla="*/ 5653377 h 6893781"/>
              <a:gd name="connsiteX27" fmla="*/ 8380675 w 10169718"/>
              <a:gd name="connsiteY27" fmla="*/ 6178163 h 6893781"/>
              <a:gd name="connsiteX28" fmla="*/ 8873656 w 10169718"/>
              <a:gd name="connsiteY28" fmla="*/ 6893781 h 6893781"/>
              <a:gd name="connsiteX29" fmla="*/ 9883472 w 10169718"/>
              <a:gd name="connsiteY29" fmla="*/ 6512118 h 6893781"/>
              <a:gd name="connsiteX30" fmla="*/ 10169718 w 10169718"/>
              <a:gd name="connsiteY30" fmla="*/ 6750657 h 6893781"/>
              <a:gd name="connsiteX31" fmla="*/ 10098157 w 10169718"/>
              <a:gd name="connsiteY31" fmla="*/ 4977516 h 6893781"/>
              <a:gd name="connsiteX32" fmla="*/ 9772153 w 10169718"/>
              <a:gd name="connsiteY32" fmla="*/ 4118776 h 6893781"/>
              <a:gd name="connsiteX33" fmla="*/ 9581322 w 10169718"/>
              <a:gd name="connsiteY33" fmla="*/ 3283889 h 6893781"/>
              <a:gd name="connsiteX34" fmla="*/ 9470004 w 10169718"/>
              <a:gd name="connsiteY34" fmla="*/ 3021496 h 6893781"/>
              <a:gd name="connsiteX35" fmla="*/ 9136049 w 10169718"/>
              <a:gd name="connsiteY35" fmla="*/ 628153 h 6893781"/>
              <a:gd name="connsiteX36" fmla="*/ 8841851 w 10169718"/>
              <a:gd name="connsiteY36" fmla="*/ 572494 h 6893781"/>
              <a:gd name="connsiteX37" fmla="*/ 8396578 w 10169718"/>
              <a:gd name="connsiteY37" fmla="*/ 166977 h 6893781"/>
              <a:gd name="connsiteX38" fmla="*/ 7784327 w 10169718"/>
              <a:gd name="connsiteY38" fmla="*/ 0 h 689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169718" h="6893781">
                <a:moveTo>
                  <a:pt x="7784327" y="0"/>
                </a:moveTo>
                <a:lnTo>
                  <a:pt x="7052807" y="572494"/>
                </a:lnTo>
                <a:lnTo>
                  <a:pt x="6512118" y="1200647"/>
                </a:lnTo>
                <a:lnTo>
                  <a:pt x="5621572" y="1598212"/>
                </a:lnTo>
                <a:lnTo>
                  <a:pt x="4452731" y="1979875"/>
                </a:lnTo>
                <a:lnTo>
                  <a:pt x="3745065" y="2393342"/>
                </a:lnTo>
                <a:lnTo>
                  <a:pt x="3172571" y="2926080"/>
                </a:lnTo>
                <a:lnTo>
                  <a:pt x="2775005" y="3061252"/>
                </a:lnTo>
                <a:lnTo>
                  <a:pt x="2552369" y="3188473"/>
                </a:lnTo>
                <a:lnTo>
                  <a:pt x="1121134" y="3776869"/>
                </a:lnTo>
                <a:lnTo>
                  <a:pt x="429371" y="4214191"/>
                </a:lnTo>
                <a:lnTo>
                  <a:pt x="0" y="4627659"/>
                </a:lnTo>
                <a:lnTo>
                  <a:pt x="461176" y="5398936"/>
                </a:lnTo>
                <a:lnTo>
                  <a:pt x="993913" y="5327374"/>
                </a:lnTo>
                <a:lnTo>
                  <a:pt x="2027583" y="5581816"/>
                </a:lnTo>
                <a:lnTo>
                  <a:pt x="2854518" y="5550010"/>
                </a:lnTo>
                <a:lnTo>
                  <a:pt x="3061252" y="5343276"/>
                </a:lnTo>
                <a:lnTo>
                  <a:pt x="4428877" y="5804452"/>
                </a:lnTo>
                <a:lnTo>
                  <a:pt x="4484536" y="6202017"/>
                </a:lnTo>
                <a:lnTo>
                  <a:pt x="4802588" y="6233822"/>
                </a:lnTo>
                <a:lnTo>
                  <a:pt x="5494352" y="6186115"/>
                </a:lnTo>
                <a:lnTo>
                  <a:pt x="6035040" y="5876014"/>
                </a:lnTo>
                <a:lnTo>
                  <a:pt x="6376946" y="5645426"/>
                </a:lnTo>
                <a:lnTo>
                  <a:pt x="6782463" y="5565913"/>
                </a:lnTo>
                <a:lnTo>
                  <a:pt x="7116418" y="5565913"/>
                </a:lnTo>
                <a:lnTo>
                  <a:pt x="7625301" y="5637475"/>
                </a:lnTo>
                <a:lnTo>
                  <a:pt x="7720717" y="5653377"/>
                </a:lnTo>
                <a:lnTo>
                  <a:pt x="8380675" y="6178163"/>
                </a:lnTo>
                <a:lnTo>
                  <a:pt x="8873656" y="6893781"/>
                </a:lnTo>
                <a:lnTo>
                  <a:pt x="9883472" y="6512118"/>
                </a:lnTo>
                <a:lnTo>
                  <a:pt x="10169718" y="6750657"/>
                </a:lnTo>
                <a:lnTo>
                  <a:pt x="10098157" y="4977516"/>
                </a:lnTo>
                <a:lnTo>
                  <a:pt x="9772153" y="4118776"/>
                </a:lnTo>
                <a:lnTo>
                  <a:pt x="9581322" y="3283889"/>
                </a:lnTo>
                <a:lnTo>
                  <a:pt x="9470004" y="3021496"/>
                </a:lnTo>
                <a:lnTo>
                  <a:pt x="9136049" y="628153"/>
                </a:lnTo>
                <a:lnTo>
                  <a:pt x="8841851" y="572494"/>
                </a:lnTo>
                <a:lnTo>
                  <a:pt x="8396578" y="166977"/>
                </a:lnTo>
                <a:lnTo>
                  <a:pt x="7784327" y="0"/>
                </a:lnTo>
                <a:close/>
              </a:path>
            </a:pathLst>
          </a:custGeom>
          <a:noFill/>
          <a:ln w="571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D581CBFB-56D9-5954-6B88-C4FC4415957A}"/>
              </a:ext>
            </a:extLst>
          </p:cNvPr>
          <p:cNvSpPr txBox="1"/>
          <p:nvPr/>
        </p:nvSpPr>
        <p:spPr>
          <a:xfrm>
            <a:off x="5052849" y="2454376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Noorbeek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0D3996A-37F8-66C2-6089-EEAD602F33E0}"/>
              </a:ext>
            </a:extLst>
          </p:cNvPr>
          <p:cNvSpPr txBox="1"/>
          <p:nvPr/>
        </p:nvSpPr>
        <p:spPr>
          <a:xfrm>
            <a:off x="4460237" y="2108321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Wesch</a:t>
            </a:r>
            <a:endParaRPr lang="nl-NL" sz="1350" dirty="0">
              <a:latin typeface="Futura Std Condensed" panose="020B0506020204030204" pitchFamily="34" charset="0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A03A422-444A-7BD4-AAC5-E3B2BA740BEB}"/>
              </a:ext>
            </a:extLst>
          </p:cNvPr>
          <p:cNvSpPr txBox="1"/>
          <p:nvPr/>
        </p:nvSpPr>
        <p:spPr>
          <a:xfrm>
            <a:off x="4970078" y="1371076"/>
            <a:ext cx="118101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Bergenhuizen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D20C83B-8856-C837-0440-49E7D468C4B1}"/>
              </a:ext>
            </a:extLst>
          </p:cNvPr>
          <p:cNvSpPr txBox="1"/>
          <p:nvPr/>
        </p:nvSpPr>
        <p:spPr>
          <a:xfrm>
            <a:off x="6889531" y="26760"/>
            <a:ext cx="98534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Terlinden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3FB4B47C-BF70-2517-B9FF-6872EA6F9396}"/>
              </a:ext>
            </a:extLst>
          </p:cNvPr>
          <p:cNvSpPr txBox="1"/>
          <p:nvPr/>
        </p:nvSpPr>
        <p:spPr>
          <a:xfrm>
            <a:off x="2743198" y="165259"/>
            <a:ext cx="98534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Mheer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70FC4567-8E9C-9867-FC53-77812741CAA6}"/>
              </a:ext>
            </a:extLst>
          </p:cNvPr>
          <p:cNvSpPr txBox="1"/>
          <p:nvPr/>
        </p:nvSpPr>
        <p:spPr>
          <a:xfrm>
            <a:off x="5741185" y="3060364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Vroelen</a:t>
            </a:r>
            <a:endParaRPr lang="nl-NL" sz="1350" dirty="0">
              <a:latin typeface="Futura Std Condensed" panose="020B0506020204030204" pitchFamily="34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9B6197EC-A849-0B27-1929-F4519BB003F0}"/>
              </a:ext>
            </a:extLst>
          </p:cNvPr>
          <p:cNvSpPr txBox="1"/>
          <p:nvPr/>
        </p:nvSpPr>
        <p:spPr>
          <a:xfrm>
            <a:off x="6151088" y="1832938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Schey</a:t>
            </a:r>
            <a:endParaRPr lang="nl-NL" sz="1350" dirty="0">
              <a:latin typeface="Futura Std Condensed" panose="020B0506020204030204" pitchFamily="34" charset="0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47D85D73-0D6D-49EE-ECE4-5E0C958E1076}"/>
              </a:ext>
            </a:extLst>
          </p:cNvPr>
          <p:cNvSpPr txBox="1"/>
          <p:nvPr/>
        </p:nvSpPr>
        <p:spPr>
          <a:xfrm>
            <a:off x="7692065" y="1362669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latin typeface="Futura Std Condensed" panose="020B0506020204030204" pitchFamily="34" charset="0"/>
              </a:rPr>
              <a:t>Hoogcruts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4298A663-B026-8076-2415-E11C2E3FC67C}"/>
              </a:ext>
            </a:extLst>
          </p:cNvPr>
          <p:cNvSpPr txBox="1"/>
          <p:nvPr/>
        </p:nvSpPr>
        <p:spPr>
          <a:xfrm>
            <a:off x="8534731" y="2600761"/>
            <a:ext cx="7633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latin typeface="Futura Std Condensed" panose="020B0506020204030204" pitchFamily="34" charset="0"/>
              </a:rPr>
              <a:t>Schilberg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77814D95-A55D-97BE-4C31-7335B42E702C}"/>
              </a:ext>
            </a:extLst>
          </p:cNvPr>
          <p:cNvSpPr txBox="1"/>
          <p:nvPr/>
        </p:nvSpPr>
        <p:spPr>
          <a:xfrm>
            <a:off x="8270522" y="4866501"/>
            <a:ext cx="102753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De Plank (B)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4C541A79-86AC-E409-A4C7-8E9BE7E02667}"/>
              </a:ext>
            </a:extLst>
          </p:cNvPr>
          <p:cNvSpPr txBox="1"/>
          <p:nvPr/>
        </p:nvSpPr>
        <p:spPr>
          <a:xfrm>
            <a:off x="6762003" y="3978828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Ulvend</a:t>
            </a:r>
            <a:r>
              <a:rPr lang="nl-NL" sz="1350" dirty="0">
                <a:latin typeface="Futura Std Condensed" panose="020B0506020204030204" pitchFamily="34" charset="0"/>
              </a:rPr>
              <a:t> (B)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F5289F1-5FC5-B643-D1F4-04A07538A8CA}"/>
              </a:ext>
            </a:extLst>
          </p:cNvPr>
          <p:cNvSpPr txBox="1"/>
          <p:nvPr/>
        </p:nvSpPr>
        <p:spPr>
          <a:xfrm>
            <a:off x="2583010" y="3301630"/>
            <a:ext cx="98534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latin typeface="Futura Std Condensed" panose="020B0506020204030204" pitchFamily="34" charset="0"/>
              </a:rPr>
              <a:t>Altenbroek (B)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39D04B80-D2C1-AD21-C190-928C9380529C}"/>
              </a:ext>
            </a:extLst>
          </p:cNvPr>
          <p:cNvSpPr txBox="1"/>
          <p:nvPr/>
        </p:nvSpPr>
        <p:spPr>
          <a:xfrm>
            <a:off x="755576" y="4125520"/>
            <a:ext cx="87177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Voeren (B)</a:t>
            </a:r>
          </a:p>
        </p:txBody>
      </p:sp>
      <p:sp>
        <p:nvSpPr>
          <p:cNvPr id="30" name="Vrije vorm: vorm 29">
            <a:extLst>
              <a:ext uri="{FF2B5EF4-FFF2-40B4-BE49-F238E27FC236}">
                <a16:creationId xmlns:a16="http://schemas.microsoft.com/office/drawing/2014/main" id="{3ABD5F7C-D3ED-D5EF-D8E6-F246BF0ECBF4}"/>
              </a:ext>
            </a:extLst>
          </p:cNvPr>
          <p:cNvSpPr/>
          <p:nvPr/>
        </p:nvSpPr>
        <p:spPr>
          <a:xfrm>
            <a:off x="-34724" y="-43405"/>
            <a:ext cx="2135529" cy="5234651"/>
          </a:xfrm>
          <a:custGeom>
            <a:avLst/>
            <a:gdLst>
              <a:gd name="connsiteX0" fmla="*/ 555585 w 2847372"/>
              <a:gd name="connsiteY0" fmla="*/ 4942389 h 6979534"/>
              <a:gd name="connsiteX1" fmla="*/ 1377388 w 2847372"/>
              <a:gd name="connsiteY1" fmla="*/ 2025569 h 6979534"/>
              <a:gd name="connsiteX2" fmla="*/ 1215342 w 2847372"/>
              <a:gd name="connsiteY2" fmla="*/ 821802 h 6979534"/>
              <a:gd name="connsiteX3" fmla="*/ 2847372 w 2847372"/>
              <a:gd name="connsiteY3" fmla="*/ 717630 h 6979534"/>
              <a:gd name="connsiteX4" fmla="*/ 2615879 w 2847372"/>
              <a:gd name="connsiteY4" fmla="*/ 0 h 6979534"/>
              <a:gd name="connsiteX5" fmla="*/ 11575 w 2847372"/>
              <a:gd name="connsiteY5" fmla="*/ 11574 h 6979534"/>
              <a:gd name="connsiteX6" fmla="*/ 0 w 2847372"/>
              <a:gd name="connsiteY6" fmla="*/ 6956384 h 6979534"/>
              <a:gd name="connsiteX7" fmla="*/ 1794076 w 2847372"/>
              <a:gd name="connsiteY7" fmla="*/ 6979534 h 6979534"/>
              <a:gd name="connsiteX8" fmla="*/ 555585 w 2847372"/>
              <a:gd name="connsiteY8" fmla="*/ 4942389 h 6979534"/>
              <a:gd name="connsiteX0" fmla="*/ 555585 w 2847372"/>
              <a:gd name="connsiteY0" fmla="*/ 4942389 h 6979534"/>
              <a:gd name="connsiteX1" fmla="*/ 1377388 w 2847372"/>
              <a:gd name="connsiteY1" fmla="*/ 2025569 h 6979534"/>
              <a:gd name="connsiteX2" fmla="*/ 2847372 w 2847372"/>
              <a:gd name="connsiteY2" fmla="*/ 717630 h 6979534"/>
              <a:gd name="connsiteX3" fmla="*/ 2615879 w 2847372"/>
              <a:gd name="connsiteY3" fmla="*/ 0 h 6979534"/>
              <a:gd name="connsiteX4" fmla="*/ 11575 w 2847372"/>
              <a:gd name="connsiteY4" fmla="*/ 11574 h 6979534"/>
              <a:gd name="connsiteX5" fmla="*/ 0 w 2847372"/>
              <a:gd name="connsiteY5" fmla="*/ 6956384 h 6979534"/>
              <a:gd name="connsiteX6" fmla="*/ 1794076 w 2847372"/>
              <a:gd name="connsiteY6" fmla="*/ 6979534 h 6979534"/>
              <a:gd name="connsiteX7" fmla="*/ 555585 w 2847372"/>
              <a:gd name="connsiteY7" fmla="*/ 4942389 h 6979534"/>
              <a:gd name="connsiteX0" fmla="*/ 555585 w 2847372"/>
              <a:gd name="connsiteY0" fmla="*/ 4942389 h 6979534"/>
              <a:gd name="connsiteX1" fmla="*/ 2847372 w 2847372"/>
              <a:gd name="connsiteY1" fmla="*/ 717630 h 6979534"/>
              <a:gd name="connsiteX2" fmla="*/ 2615879 w 2847372"/>
              <a:gd name="connsiteY2" fmla="*/ 0 h 6979534"/>
              <a:gd name="connsiteX3" fmla="*/ 11575 w 2847372"/>
              <a:gd name="connsiteY3" fmla="*/ 11574 h 6979534"/>
              <a:gd name="connsiteX4" fmla="*/ 0 w 2847372"/>
              <a:gd name="connsiteY4" fmla="*/ 6956384 h 6979534"/>
              <a:gd name="connsiteX5" fmla="*/ 1794076 w 2847372"/>
              <a:gd name="connsiteY5" fmla="*/ 6979534 h 6979534"/>
              <a:gd name="connsiteX6" fmla="*/ 555585 w 2847372"/>
              <a:gd name="connsiteY6" fmla="*/ 4942389 h 6979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47372" h="6979534">
                <a:moveTo>
                  <a:pt x="555585" y="4942389"/>
                </a:moveTo>
                <a:lnTo>
                  <a:pt x="2847372" y="717630"/>
                </a:lnTo>
                <a:lnTo>
                  <a:pt x="2615879" y="0"/>
                </a:lnTo>
                <a:lnTo>
                  <a:pt x="11575" y="11574"/>
                </a:lnTo>
                <a:cubicBezTo>
                  <a:pt x="7717" y="2326511"/>
                  <a:pt x="3858" y="4641447"/>
                  <a:pt x="0" y="6956384"/>
                </a:cubicBezTo>
                <a:lnTo>
                  <a:pt x="1794076" y="6979534"/>
                </a:lnTo>
                <a:lnTo>
                  <a:pt x="555585" y="49423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099AF30E-CD1F-BAAD-0576-86CD85C1FB11}"/>
              </a:ext>
            </a:extLst>
          </p:cNvPr>
          <p:cNvSpPr txBox="1"/>
          <p:nvPr/>
        </p:nvSpPr>
        <p:spPr>
          <a:xfrm>
            <a:off x="-95353" y="96199"/>
            <a:ext cx="213552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DORPSKERNEN</a:t>
            </a:r>
          </a:p>
        </p:txBody>
      </p:sp>
      <p:sp>
        <p:nvSpPr>
          <p:cNvPr id="2" name="Titel 6">
            <a:extLst>
              <a:ext uri="{FF2B5EF4-FFF2-40B4-BE49-F238E27FC236}">
                <a16:creationId xmlns:a16="http://schemas.microsoft.com/office/drawing/2014/main" id="{92657674-0B4E-95B7-AF7E-66E387BFF2AB}"/>
              </a:ext>
            </a:extLst>
          </p:cNvPr>
          <p:cNvSpPr txBox="1">
            <a:spLocks/>
          </p:cNvSpPr>
          <p:nvPr/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Futura Std Medium" panose="020B0502020204020303" pitchFamily="34" charset="0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Projectgebied </a:t>
            </a:r>
            <a:r>
              <a:rPr lang="nl-NL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Noordal</a:t>
            </a:r>
            <a:endParaRPr lang="nl-NL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8153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" grpId="0" build="allAtOnce"/>
      <p:bldP spid="7" grpId="0" build="allAtOnce"/>
      <p:bldP spid="8" grpId="0" build="allAtOnce"/>
      <p:bldP spid="9" grpId="0" build="allAtOnce"/>
      <p:bldP spid="10" grpId="0" build="allAtOnce"/>
      <p:bldP spid="12" grpId="0" build="allAtOnce"/>
      <p:bldP spid="13" grpId="0" build="allAtOnce"/>
      <p:bldP spid="14" grpId="0" build="allAtOnce"/>
      <p:bldP spid="15" grpId="0" build="allAtOnce"/>
      <p:bldP spid="16" grpId="0" build="allAtOnce"/>
      <p:bldP spid="17" grpId="0" build="allAtOnce"/>
      <p:bldP spid="18" grpId="0" build="allAtOnce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D1A74B2-856F-0264-A6B7-C3372EDB8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69963" y="-354330"/>
            <a:ext cx="10553993" cy="5600701"/>
          </a:xfrm>
          <a:prstGeom prst="rect">
            <a:avLst/>
          </a:prstGeom>
        </p:spPr>
      </p:pic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93C19D9C-41E9-E791-B315-D5F9089573A5}"/>
              </a:ext>
            </a:extLst>
          </p:cNvPr>
          <p:cNvSpPr/>
          <p:nvPr/>
        </p:nvSpPr>
        <p:spPr>
          <a:xfrm>
            <a:off x="-195943" y="258925"/>
            <a:ext cx="9412256" cy="4786604"/>
          </a:xfrm>
          <a:custGeom>
            <a:avLst/>
            <a:gdLst>
              <a:gd name="connsiteX0" fmla="*/ 0 w 12204441"/>
              <a:gd name="connsiteY0" fmla="*/ 961053 h 6382138"/>
              <a:gd name="connsiteX1" fmla="*/ 709127 w 12204441"/>
              <a:gd name="connsiteY1" fmla="*/ 130628 h 6382138"/>
              <a:gd name="connsiteX2" fmla="*/ 1651519 w 12204441"/>
              <a:gd name="connsiteY2" fmla="*/ 37322 h 6382138"/>
              <a:gd name="connsiteX3" fmla="*/ 1782147 w 12204441"/>
              <a:gd name="connsiteY3" fmla="*/ 0 h 6382138"/>
              <a:gd name="connsiteX4" fmla="*/ 2258008 w 12204441"/>
              <a:gd name="connsiteY4" fmla="*/ 55983 h 6382138"/>
              <a:gd name="connsiteX5" fmla="*/ 2174033 w 12204441"/>
              <a:gd name="connsiteY5" fmla="*/ 205273 h 6382138"/>
              <a:gd name="connsiteX6" fmla="*/ 2379306 w 12204441"/>
              <a:gd name="connsiteY6" fmla="*/ 802432 h 6382138"/>
              <a:gd name="connsiteX7" fmla="*/ 2584580 w 12204441"/>
              <a:gd name="connsiteY7" fmla="*/ 1884783 h 6382138"/>
              <a:gd name="connsiteX8" fmla="*/ 2827176 w 12204441"/>
              <a:gd name="connsiteY8" fmla="*/ 2537926 h 6382138"/>
              <a:gd name="connsiteX9" fmla="*/ 2892490 w 12204441"/>
              <a:gd name="connsiteY9" fmla="*/ 2528596 h 6382138"/>
              <a:gd name="connsiteX10" fmla="*/ 3275045 w 12204441"/>
              <a:gd name="connsiteY10" fmla="*/ 3442996 h 6382138"/>
              <a:gd name="connsiteX11" fmla="*/ 3816221 w 12204441"/>
              <a:gd name="connsiteY11" fmla="*/ 3275045 h 6382138"/>
              <a:gd name="connsiteX12" fmla="*/ 4460033 w 12204441"/>
              <a:gd name="connsiteY12" fmla="*/ 2771191 h 6382138"/>
              <a:gd name="connsiteX13" fmla="*/ 6354147 w 12204441"/>
              <a:gd name="connsiteY13" fmla="*/ 5738326 h 6382138"/>
              <a:gd name="connsiteX14" fmla="*/ 6587412 w 12204441"/>
              <a:gd name="connsiteY14" fmla="*/ 5784979 h 6382138"/>
              <a:gd name="connsiteX15" fmla="*/ 6923314 w 12204441"/>
              <a:gd name="connsiteY15" fmla="*/ 5803640 h 6382138"/>
              <a:gd name="connsiteX16" fmla="*/ 7408506 w 12204441"/>
              <a:gd name="connsiteY16" fmla="*/ 5756987 h 6382138"/>
              <a:gd name="connsiteX17" fmla="*/ 7819053 w 12204441"/>
              <a:gd name="connsiteY17" fmla="*/ 5533053 h 6382138"/>
              <a:gd name="connsiteX18" fmla="*/ 8070980 w 12204441"/>
              <a:gd name="connsiteY18" fmla="*/ 5346440 h 6382138"/>
              <a:gd name="connsiteX19" fmla="*/ 8341568 w 12204441"/>
              <a:gd name="connsiteY19" fmla="*/ 5225143 h 6382138"/>
              <a:gd name="connsiteX20" fmla="*/ 8668139 w 12204441"/>
              <a:gd name="connsiteY20" fmla="*/ 5169159 h 6382138"/>
              <a:gd name="connsiteX21" fmla="*/ 8976049 w 12204441"/>
              <a:gd name="connsiteY21" fmla="*/ 5169159 h 6382138"/>
              <a:gd name="connsiteX22" fmla="*/ 9237306 w 12204441"/>
              <a:gd name="connsiteY22" fmla="*/ 5197151 h 6382138"/>
              <a:gd name="connsiteX23" fmla="*/ 9554547 w 12204441"/>
              <a:gd name="connsiteY23" fmla="*/ 5253134 h 6382138"/>
              <a:gd name="connsiteX24" fmla="*/ 9694506 w 12204441"/>
              <a:gd name="connsiteY24" fmla="*/ 5141167 h 6382138"/>
              <a:gd name="connsiteX25" fmla="*/ 9862457 w 12204441"/>
              <a:gd name="connsiteY25" fmla="*/ 4842587 h 6382138"/>
              <a:gd name="connsiteX26" fmla="*/ 10422294 w 12204441"/>
              <a:gd name="connsiteY26" fmla="*/ 4329404 h 6382138"/>
              <a:gd name="connsiteX27" fmla="*/ 10720874 w 12204441"/>
              <a:gd name="connsiteY27" fmla="*/ 4105469 h 6382138"/>
              <a:gd name="connsiteX28" fmla="*/ 11513976 w 12204441"/>
              <a:gd name="connsiteY28" fmla="*/ 3806889 h 6382138"/>
              <a:gd name="connsiteX29" fmla="*/ 11765902 w 12204441"/>
              <a:gd name="connsiteY29" fmla="*/ 4926563 h 6382138"/>
              <a:gd name="connsiteX30" fmla="*/ 11924523 w 12204441"/>
              <a:gd name="connsiteY30" fmla="*/ 5393094 h 6382138"/>
              <a:gd name="connsiteX31" fmla="*/ 11924523 w 12204441"/>
              <a:gd name="connsiteY31" fmla="*/ 5934269 h 6382138"/>
              <a:gd name="connsiteX32" fmla="*/ 12083143 w 12204441"/>
              <a:gd name="connsiteY32" fmla="*/ 6382138 h 6382138"/>
              <a:gd name="connsiteX33" fmla="*/ 12204441 w 12204441"/>
              <a:gd name="connsiteY33" fmla="*/ 6027575 h 6382138"/>
              <a:gd name="connsiteX0" fmla="*/ 0 w 12316409"/>
              <a:gd name="connsiteY0" fmla="*/ 961053 h 6382138"/>
              <a:gd name="connsiteX1" fmla="*/ 709127 w 12316409"/>
              <a:gd name="connsiteY1" fmla="*/ 130628 h 6382138"/>
              <a:gd name="connsiteX2" fmla="*/ 1651519 w 12316409"/>
              <a:gd name="connsiteY2" fmla="*/ 37322 h 6382138"/>
              <a:gd name="connsiteX3" fmla="*/ 1782147 w 12316409"/>
              <a:gd name="connsiteY3" fmla="*/ 0 h 6382138"/>
              <a:gd name="connsiteX4" fmla="*/ 2258008 w 12316409"/>
              <a:gd name="connsiteY4" fmla="*/ 55983 h 6382138"/>
              <a:gd name="connsiteX5" fmla="*/ 2174033 w 12316409"/>
              <a:gd name="connsiteY5" fmla="*/ 205273 h 6382138"/>
              <a:gd name="connsiteX6" fmla="*/ 2379306 w 12316409"/>
              <a:gd name="connsiteY6" fmla="*/ 802432 h 6382138"/>
              <a:gd name="connsiteX7" fmla="*/ 2584580 w 12316409"/>
              <a:gd name="connsiteY7" fmla="*/ 1884783 h 6382138"/>
              <a:gd name="connsiteX8" fmla="*/ 2827176 w 12316409"/>
              <a:gd name="connsiteY8" fmla="*/ 2537926 h 6382138"/>
              <a:gd name="connsiteX9" fmla="*/ 2892490 w 12316409"/>
              <a:gd name="connsiteY9" fmla="*/ 2528596 h 6382138"/>
              <a:gd name="connsiteX10" fmla="*/ 3275045 w 12316409"/>
              <a:gd name="connsiteY10" fmla="*/ 3442996 h 6382138"/>
              <a:gd name="connsiteX11" fmla="*/ 3816221 w 12316409"/>
              <a:gd name="connsiteY11" fmla="*/ 3275045 h 6382138"/>
              <a:gd name="connsiteX12" fmla="*/ 4460033 w 12316409"/>
              <a:gd name="connsiteY12" fmla="*/ 2771191 h 6382138"/>
              <a:gd name="connsiteX13" fmla="*/ 6354147 w 12316409"/>
              <a:gd name="connsiteY13" fmla="*/ 5738326 h 6382138"/>
              <a:gd name="connsiteX14" fmla="*/ 6587412 w 12316409"/>
              <a:gd name="connsiteY14" fmla="*/ 5784979 h 6382138"/>
              <a:gd name="connsiteX15" fmla="*/ 6923314 w 12316409"/>
              <a:gd name="connsiteY15" fmla="*/ 5803640 h 6382138"/>
              <a:gd name="connsiteX16" fmla="*/ 7408506 w 12316409"/>
              <a:gd name="connsiteY16" fmla="*/ 5756987 h 6382138"/>
              <a:gd name="connsiteX17" fmla="*/ 7819053 w 12316409"/>
              <a:gd name="connsiteY17" fmla="*/ 5533053 h 6382138"/>
              <a:gd name="connsiteX18" fmla="*/ 8070980 w 12316409"/>
              <a:gd name="connsiteY18" fmla="*/ 5346440 h 6382138"/>
              <a:gd name="connsiteX19" fmla="*/ 8341568 w 12316409"/>
              <a:gd name="connsiteY19" fmla="*/ 5225143 h 6382138"/>
              <a:gd name="connsiteX20" fmla="*/ 8668139 w 12316409"/>
              <a:gd name="connsiteY20" fmla="*/ 5169159 h 6382138"/>
              <a:gd name="connsiteX21" fmla="*/ 8976049 w 12316409"/>
              <a:gd name="connsiteY21" fmla="*/ 5169159 h 6382138"/>
              <a:gd name="connsiteX22" fmla="*/ 9237306 w 12316409"/>
              <a:gd name="connsiteY22" fmla="*/ 5197151 h 6382138"/>
              <a:gd name="connsiteX23" fmla="*/ 9554547 w 12316409"/>
              <a:gd name="connsiteY23" fmla="*/ 5253134 h 6382138"/>
              <a:gd name="connsiteX24" fmla="*/ 9694506 w 12316409"/>
              <a:gd name="connsiteY24" fmla="*/ 5141167 h 6382138"/>
              <a:gd name="connsiteX25" fmla="*/ 9862457 w 12316409"/>
              <a:gd name="connsiteY25" fmla="*/ 4842587 h 6382138"/>
              <a:gd name="connsiteX26" fmla="*/ 10422294 w 12316409"/>
              <a:gd name="connsiteY26" fmla="*/ 4329404 h 6382138"/>
              <a:gd name="connsiteX27" fmla="*/ 10720874 w 12316409"/>
              <a:gd name="connsiteY27" fmla="*/ 4105469 h 6382138"/>
              <a:gd name="connsiteX28" fmla="*/ 11513976 w 12316409"/>
              <a:gd name="connsiteY28" fmla="*/ 3806889 h 6382138"/>
              <a:gd name="connsiteX29" fmla="*/ 11765902 w 12316409"/>
              <a:gd name="connsiteY29" fmla="*/ 4926563 h 6382138"/>
              <a:gd name="connsiteX30" fmla="*/ 11924523 w 12316409"/>
              <a:gd name="connsiteY30" fmla="*/ 5393094 h 6382138"/>
              <a:gd name="connsiteX31" fmla="*/ 11924523 w 12316409"/>
              <a:gd name="connsiteY31" fmla="*/ 5934269 h 6382138"/>
              <a:gd name="connsiteX32" fmla="*/ 12083143 w 12316409"/>
              <a:gd name="connsiteY32" fmla="*/ 6382138 h 6382138"/>
              <a:gd name="connsiteX33" fmla="*/ 12316409 w 12316409"/>
              <a:gd name="connsiteY33" fmla="*/ 5728995 h 6382138"/>
              <a:gd name="connsiteX0" fmla="*/ 0 w 12549675"/>
              <a:gd name="connsiteY0" fmla="*/ 1222310 h 6382138"/>
              <a:gd name="connsiteX1" fmla="*/ 942393 w 12549675"/>
              <a:gd name="connsiteY1" fmla="*/ 130628 h 6382138"/>
              <a:gd name="connsiteX2" fmla="*/ 1884785 w 12549675"/>
              <a:gd name="connsiteY2" fmla="*/ 37322 h 6382138"/>
              <a:gd name="connsiteX3" fmla="*/ 2015413 w 12549675"/>
              <a:gd name="connsiteY3" fmla="*/ 0 h 6382138"/>
              <a:gd name="connsiteX4" fmla="*/ 2491274 w 12549675"/>
              <a:gd name="connsiteY4" fmla="*/ 55983 h 6382138"/>
              <a:gd name="connsiteX5" fmla="*/ 2407299 w 12549675"/>
              <a:gd name="connsiteY5" fmla="*/ 205273 h 6382138"/>
              <a:gd name="connsiteX6" fmla="*/ 2612572 w 12549675"/>
              <a:gd name="connsiteY6" fmla="*/ 802432 h 6382138"/>
              <a:gd name="connsiteX7" fmla="*/ 2817846 w 12549675"/>
              <a:gd name="connsiteY7" fmla="*/ 1884783 h 6382138"/>
              <a:gd name="connsiteX8" fmla="*/ 3060442 w 12549675"/>
              <a:gd name="connsiteY8" fmla="*/ 2537926 h 6382138"/>
              <a:gd name="connsiteX9" fmla="*/ 3125756 w 12549675"/>
              <a:gd name="connsiteY9" fmla="*/ 2528596 h 6382138"/>
              <a:gd name="connsiteX10" fmla="*/ 3508311 w 12549675"/>
              <a:gd name="connsiteY10" fmla="*/ 3442996 h 6382138"/>
              <a:gd name="connsiteX11" fmla="*/ 4049487 w 12549675"/>
              <a:gd name="connsiteY11" fmla="*/ 3275045 h 6382138"/>
              <a:gd name="connsiteX12" fmla="*/ 4693299 w 12549675"/>
              <a:gd name="connsiteY12" fmla="*/ 2771191 h 6382138"/>
              <a:gd name="connsiteX13" fmla="*/ 6587413 w 12549675"/>
              <a:gd name="connsiteY13" fmla="*/ 5738326 h 6382138"/>
              <a:gd name="connsiteX14" fmla="*/ 6820678 w 12549675"/>
              <a:gd name="connsiteY14" fmla="*/ 5784979 h 6382138"/>
              <a:gd name="connsiteX15" fmla="*/ 7156580 w 12549675"/>
              <a:gd name="connsiteY15" fmla="*/ 5803640 h 6382138"/>
              <a:gd name="connsiteX16" fmla="*/ 7641772 w 12549675"/>
              <a:gd name="connsiteY16" fmla="*/ 5756987 h 6382138"/>
              <a:gd name="connsiteX17" fmla="*/ 8052319 w 12549675"/>
              <a:gd name="connsiteY17" fmla="*/ 5533053 h 6382138"/>
              <a:gd name="connsiteX18" fmla="*/ 8304246 w 12549675"/>
              <a:gd name="connsiteY18" fmla="*/ 5346440 h 6382138"/>
              <a:gd name="connsiteX19" fmla="*/ 8574834 w 12549675"/>
              <a:gd name="connsiteY19" fmla="*/ 5225143 h 6382138"/>
              <a:gd name="connsiteX20" fmla="*/ 8901405 w 12549675"/>
              <a:gd name="connsiteY20" fmla="*/ 5169159 h 6382138"/>
              <a:gd name="connsiteX21" fmla="*/ 9209315 w 12549675"/>
              <a:gd name="connsiteY21" fmla="*/ 5169159 h 6382138"/>
              <a:gd name="connsiteX22" fmla="*/ 9470572 w 12549675"/>
              <a:gd name="connsiteY22" fmla="*/ 5197151 h 6382138"/>
              <a:gd name="connsiteX23" fmla="*/ 9787813 w 12549675"/>
              <a:gd name="connsiteY23" fmla="*/ 5253134 h 6382138"/>
              <a:gd name="connsiteX24" fmla="*/ 9927772 w 12549675"/>
              <a:gd name="connsiteY24" fmla="*/ 5141167 h 6382138"/>
              <a:gd name="connsiteX25" fmla="*/ 10095723 w 12549675"/>
              <a:gd name="connsiteY25" fmla="*/ 4842587 h 6382138"/>
              <a:gd name="connsiteX26" fmla="*/ 10655560 w 12549675"/>
              <a:gd name="connsiteY26" fmla="*/ 4329404 h 6382138"/>
              <a:gd name="connsiteX27" fmla="*/ 10954140 w 12549675"/>
              <a:gd name="connsiteY27" fmla="*/ 4105469 h 6382138"/>
              <a:gd name="connsiteX28" fmla="*/ 11747242 w 12549675"/>
              <a:gd name="connsiteY28" fmla="*/ 3806889 h 6382138"/>
              <a:gd name="connsiteX29" fmla="*/ 11999168 w 12549675"/>
              <a:gd name="connsiteY29" fmla="*/ 4926563 h 6382138"/>
              <a:gd name="connsiteX30" fmla="*/ 12157789 w 12549675"/>
              <a:gd name="connsiteY30" fmla="*/ 5393094 h 6382138"/>
              <a:gd name="connsiteX31" fmla="*/ 12157789 w 12549675"/>
              <a:gd name="connsiteY31" fmla="*/ 5934269 h 6382138"/>
              <a:gd name="connsiteX32" fmla="*/ 12316409 w 12549675"/>
              <a:gd name="connsiteY32" fmla="*/ 6382138 h 6382138"/>
              <a:gd name="connsiteX33" fmla="*/ 12549675 w 12549675"/>
              <a:gd name="connsiteY33" fmla="*/ 5728995 h 638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549675" h="6382138">
                <a:moveTo>
                  <a:pt x="0" y="1222310"/>
                </a:moveTo>
                <a:lnTo>
                  <a:pt x="942393" y="130628"/>
                </a:lnTo>
                <a:lnTo>
                  <a:pt x="1884785" y="37322"/>
                </a:lnTo>
                <a:lnTo>
                  <a:pt x="2015413" y="0"/>
                </a:lnTo>
                <a:lnTo>
                  <a:pt x="2491274" y="55983"/>
                </a:lnTo>
                <a:lnTo>
                  <a:pt x="2407299" y="205273"/>
                </a:lnTo>
                <a:lnTo>
                  <a:pt x="2612572" y="802432"/>
                </a:lnTo>
                <a:lnTo>
                  <a:pt x="2817846" y="1884783"/>
                </a:lnTo>
                <a:lnTo>
                  <a:pt x="3060442" y="2537926"/>
                </a:lnTo>
                <a:lnTo>
                  <a:pt x="3125756" y="2528596"/>
                </a:lnTo>
                <a:lnTo>
                  <a:pt x="3508311" y="3442996"/>
                </a:lnTo>
                <a:lnTo>
                  <a:pt x="4049487" y="3275045"/>
                </a:lnTo>
                <a:lnTo>
                  <a:pt x="4693299" y="2771191"/>
                </a:lnTo>
                <a:lnTo>
                  <a:pt x="6587413" y="5738326"/>
                </a:lnTo>
                <a:lnTo>
                  <a:pt x="6820678" y="5784979"/>
                </a:lnTo>
                <a:lnTo>
                  <a:pt x="7156580" y="5803640"/>
                </a:lnTo>
                <a:lnTo>
                  <a:pt x="7641772" y="5756987"/>
                </a:lnTo>
                <a:lnTo>
                  <a:pt x="8052319" y="5533053"/>
                </a:lnTo>
                <a:lnTo>
                  <a:pt x="8304246" y="5346440"/>
                </a:lnTo>
                <a:lnTo>
                  <a:pt x="8574834" y="5225143"/>
                </a:lnTo>
                <a:lnTo>
                  <a:pt x="8901405" y="5169159"/>
                </a:lnTo>
                <a:lnTo>
                  <a:pt x="9209315" y="5169159"/>
                </a:lnTo>
                <a:lnTo>
                  <a:pt x="9470572" y="5197151"/>
                </a:lnTo>
                <a:lnTo>
                  <a:pt x="9787813" y="5253134"/>
                </a:lnTo>
                <a:lnTo>
                  <a:pt x="9927772" y="5141167"/>
                </a:lnTo>
                <a:lnTo>
                  <a:pt x="10095723" y="4842587"/>
                </a:lnTo>
                <a:lnTo>
                  <a:pt x="10655560" y="4329404"/>
                </a:lnTo>
                <a:lnTo>
                  <a:pt x="10954140" y="4105469"/>
                </a:lnTo>
                <a:lnTo>
                  <a:pt x="11747242" y="3806889"/>
                </a:lnTo>
                <a:lnTo>
                  <a:pt x="11999168" y="4926563"/>
                </a:lnTo>
                <a:lnTo>
                  <a:pt x="12157789" y="5393094"/>
                </a:lnTo>
                <a:lnTo>
                  <a:pt x="12157789" y="5934269"/>
                </a:lnTo>
                <a:lnTo>
                  <a:pt x="12316409" y="6382138"/>
                </a:lnTo>
                <a:cubicBezTo>
                  <a:pt x="12356842" y="6263950"/>
                  <a:pt x="12509242" y="5847183"/>
                  <a:pt x="12549675" y="5728995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4" name="Vrije vorm: vorm 3">
            <a:extLst>
              <a:ext uri="{FF2B5EF4-FFF2-40B4-BE49-F238E27FC236}">
                <a16:creationId xmlns:a16="http://schemas.microsoft.com/office/drawing/2014/main" id="{37833D8F-6D91-B2CD-BA32-0B5F5F2CF901}"/>
              </a:ext>
            </a:extLst>
          </p:cNvPr>
          <p:cNvSpPr/>
          <p:nvPr/>
        </p:nvSpPr>
        <p:spPr>
          <a:xfrm>
            <a:off x="1395454" y="-6298"/>
            <a:ext cx="7627289" cy="5170336"/>
          </a:xfrm>
          <a:custGeom>
            <a:avLst/>
            <a:gdLst>
              <a:gd name="connsiteX0" fmla="*/ 7784327 w 10169718"/>
              <a:gd name="connsiteY0" fmla="*/ 0 h 6893781"/>
              <a:gd name="connsiteX1" fmla="*/ 7052807 w 10169718"/>
              <a:gd name="connsiteY1" fmla="*/ 572494 h 6893781"/>
              <a:gd name="connsiteX2" fmla="*/ 6512118 w 10169718"/>
              <a:gd name="connsiteY2" fmla="*/ 1200647 h 6893781"/>
              <a:gd name="connsiteX3" fmla="*/ 5621572 w 10169718"/>
              <a:gd name="connsiteY3" fmla="*/ 1598212 h 6893781"/>
              <a:gd name="connsiteX4" fmla="*/ 4452731 w 10169718"/>
              <a:gd name="connsiteY4" fmla="*/ 1979875 h 6893781"/>
              <a:gd name="connsiteX5" fmla="*/ 3745065 w 10169718"/>
              <a:gd name="connsiteY5" fmla="*/ 2393342 h 6893781"/>
              <a:gd name="connsiteX6" fmla="*/ 3172571 w 10169718"/>
              <a:gd name="connsiteY6" fmla="*/ 2926080 h 6893781"/>
              <a:gd name="connsiteX7" fmla="*/ 2775005 w 10169718"/>
              <a:gd name="connsiteY7" fmla="*/ 3061252 h 6893781"/>
              <a:gd name="connsiteX8" fmla="*/ 2552369 w 10169718"/>
              <a:gd name="connsiteY8" fmla="*/ 3188473 h 6893781"/>
              <a:gd name="connsiteX9" fmla="*/ 1121134 w 10169718"/>
              <a:gd name="connsiteY9" fmla="*/ 3776869 h 6893781"/>
              <a:gd name="connsiteX10" fmla="*/ 429371 w 10169718"/>
              <a:gd name="connsiteY10" fmla="*/ 4214191 h 6893781"/>
              <a:gd name="connsiteX11" fmla="*/ 0 w 10169718"/>
              <a:gd name="connsiteY11" fmla="*/ 4627659 h 6893781"/>
              <a:gd name="connsiteX12" fmla="*/ 461176 w 10169718"/>
              <a:gd name="connsiteY12" fmla="*/ 5398936 h 6893781"/>
              <a:gd name="connsiteX13" fmla="*/ 993913 w 10169718"/>
              <a:gd name="connsiteY13" fmla="*/ 5327374 h 6893781"/>
              <a:gd name="connsiteX14" fmla="*/ 2027583 w 10169718"/>
              <a:gd name="connsiteY14" fmla="*/ 5581816 h 6893781"/>
              <a:gd name="connsiteX15" fmla="*/ 2854518 w 10169718"/>
              <a:gd name="connsiteY15" fmla="*/ 5550010 h 6893781"/>
              <a:gd name="connsiteX16" fmla="*/ 3061252 w 10169718"/>
              <a:gd name="connsiteY16" fmla="*/ 5343276 h 6893781"/>
              <a:gd name="connsiteX17" fmla="*/ 4428877 w 10169718"/>
              <a:gd name="connsiteY17" fmla="*/ 5804452 h 6893781"/>
              <a:gd name="connsiteX18" fmla="*/ 4484536 w 10169718"/>
              <a:gd name="connsiteY18" fmla="*/ 6202017 h 6893781"/>
              <a:gd name="connsiteX19" fmla="*/ 4802588 w 10169718"/>
              <a:gd name="connsiteY19" fmla="*/ 6233822 h 6893781"/>
              <a:gd name="connsiteX20" fmla="*/ 5494352 w 10169718"/>
              <a:gd name="connsiteY20" fmla="*/ 6186115 h 6893781"/>
              <a:gd name="connsiteX21" fmla="*/ 6035040 w 10169718"/>
              <a:gd name="connsiteY21" fmla="*/ 5876014 h 6893781"/>
              <a:gd name="connsiteX22" fmla="*/ 6376946 w 10169718"/>
              <a:gd name="connsiteY22" fmla="*/ 5645426 h 6893781"/>
              <a:gd name="connsiteX23" fmla="*/ 6782463 w 10169718"/>
              <a:gd name="connsiteY23" fmla="*/ 5565913 h 6893781"/>
              <a:gd name="connsiteX24" fmla="*/ 7116418 w 10169718"/>
              <a:gd name="connsiteY24" fmla="*/ 5565913 h 6893781"/>
              <a:gd name="connsiteX25" fmla="*/ 7625301 w 10169718"/>
              <a:gd name="connsiteY25" fmla="*/ 5637475 h 6893781"/>
              <a:gd name="connsiteX26" fmla="*/ 7720717 w 10169718"/>
              <a:gd name="connsiteY26" fmla="*/ 5653377 h 6893781"/>
              <a:gd name="connsiteX27" fmla="*/ 8380675 w 10169718"/>
              <a:gd name="connsiteY27" fmla="*/ 6178163 h 6893781"/>
              <a:gd name="connsiteX28" fmla="*/ 8873656 w 10169718"/>
              <a:gd name="connsiteY28" fmla="*/ 6893781 h 6893781"/>
              <a:gd name="connsiteX29" fmla="*/ 9883472 w 10169718"/>
              <a:gd name="connsiteY29" fmla="*/ 6512118 h 6893781"/>
              <a:gd name="connsiteX30" fmla="*/ 10169718 w 10169718"/>
              <a:gd name="connsiteY30" fmla="*/ 6750657 h 6893781"/>
              <a:gd name="connsiteX31" fmla="*/ 10098157 w 10169718"/>
              <a:gd name="connsiteY31" fmla="*/ 4977516 h 6893781"/>
              <a:gd name="connsiteX32" fmla="*/ 9772153 w 10169718"/>
              <a:gd name="connsiteY32" fmla="*/ 4118776 h 6893781"/>
              <a:gd name="connsiteX33" fmla="*/ 9581322 w 10169718"/>
              <a:gd name="connsiteY33" fmla="*/ 3283889 h 6893781"/>
              <a:gd name="connsiteX34" fmla="*/ 9470004 w 10169718"/>
              <a:gd name="connsiteY34" fmla="*/ 3021496 h 6893781"/>
              <a:gd name="connsiteX35" fmla="*/ 9136049 w 10169718"/>
              <a:gd name="connsiteY35" fmla="*/ 628153 h 6893781"/>
              <a:gd name="connsiteX36" fmla="*/ 8841851 w 10169718"/>
              <a:gd name="connsiteY36" fmla="*/ 572494 h 6893781"/>
              <a:gd name="connsiteX37" fmla="*/ 8396578 w 10169718"/>
              <a:gd name="connsiteY37" fmla="*/ 166977 h 6893781"/>
              <a:gd name="connsiteX38" fmla="*/ 7784327 w 10169718"/>
              <a:gd name="connsiteY38" fmla="*/ 0 h 689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169718" h="6893781">
                <a:moveTo>
                  <a:pt x="7784327" y="0"/>
                </a:moveTo>
                <a:lnTo>
                  <a:pt x="7052807" y="572494"/>
                </a:lnTo>
                <a:lnTo>
                  <a:pt x="6512118" y="1200647"/>
                </a:lnTo>
                <a:lnTo>
                  <a:pt x="5621572" y="1598212"/>
                </a:lnTo>
                <a:lnTo>
                  <a:pt x="4452731" y="1979875"/>
                </a:lnTo>
                <a:lnTo>
                  <a:pt x="3745065" y="2393342"/>
                </a:lnTo>
                <a:lnTo>
                  <a:pt x="3172571" y="2926080"/>
                </a:lnTo>
                <a:lnTo>
                  <a:pt x="2775005" y="3061252"/>
                </a:lnTo>
                <a:lnTo>
                  <a:pt x="2552369" y="3188473"/>
                </a:lnTo>
                <a:lnTo>
                  <a:pt x="1121134" y="3776869"/>
                </a:lnTo>
                <a:lnTo>
                  <a:pt x="429371" y="4214191"/>
                </a:lnTo>
                <a:lnTo>
                  <a:pt x="0" y="4627659"/>
                </a:lnTo>
                <a:lnTo>
                  <a:pt x="461176" y="5398936"/>
                </a:lnTo>
                <a:lnTo>
                  <a:pt x="993913" y="5327374"/>
                </a:lnTo>
                <a:lnTo>
                  <a:pt x="2027583" y="5581816"/>
                </a:lnTo>
                <a:lnTo>
                  <a:pt x="2854518" y="5550010"/>
                </a:lnTo>
                <a:lnTo>
                  <a:pt x="3061252" y="5343276"/>
                </a:lnTo>
                <a:lnTo>
                  <a:pt x="4428877" y="5804452"/>
                </a:lnTo>
                <a:lnTo>
                  <a:pt x="4484536" y="6202017"/>
                </a:lnTo>
                <a:lnTo>
                  <a:pt x="4802588" y="6233822"/>
                </a:lnTo>
                <a:lnTo>
                  <a:pt x="5494352" y="6186115"/>
                </a:lnTo>
                <a:lnTo>
                  <a:pt x="6035040" y="5876014"/>
                </a:lnTo>
                <a:lnTo>
                  <a:pt x="6376946" y="5645426"/>
                </a:lnTo>
                <a:lnTo>
                  <a:pt x="6782463" y="5565913"/>
                </a:lnTo>
                <a:lnTo>
                  <a:pt x="7116418" y="5565913"/>
                </a:lnTo>
                <a:lnTo>
                  <a:pt x="7625301" y="5637475"/>
                </a:lnTo>
                <a:lnTo>
                  <a:pt x="7720717" y="5653377"/>
                </a:lnTo>
                <a:lnTo>
                  <a:pt x="8380675" y="6178163"/>
                </a:lnTo>
                <a:lnTo>
                  <a:pt x="8873656" y="6893781"/>
                </a:lnTo>
                <a:lnTo>
                  <a:pt x="9883472" y="6512118"/>
                </a:lnTo>
                <a:lnTo>
                  <a:pt x="10169718" y="6750657"/>
                </a:lnTo>
                <a:lnTo>
                  <a:pt x="10098157" y="4977516"/>
                </a:lnTo>
                <a:lnTo>
                  <a:pt x="9772153" y="4118776"/>
                </a:lnTo>
                <a:lnTo>
                  <a:pt x="9581322" y="3283889"/>
                </a:lnTo>
                <a:lnTo>
                  <a:pt x="9470004" y="3021496"/>
                </a:lnTo>
                <a:lnTo>
                  <a:pt x="9136049" y="628153"/>
                </a:lnTo>
                <a:lnTo>
                  <a:pt x="8841851" y="572494"/>
                </a:lnTo>
                <a:lnTo>
                  <a:pt x="8396578" y="166977"/>
                </a:lnTo>
                <a:lnTo>
                  <a:pt x="7784327" y="0"/>
                </a:lnTo>
                <a:close/>
              </a:path>
            </a:pathLst>
          </a:custGeom>
          <a:noFill/>
          <a:ln w="571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53AB37E6-0402-3936-17CD-6D793D7493E7}"/>
              </a:ext>
            </a:extLst>
          </p:cNvPr>
          <p:cNvSpPr txBox="1"/>
          <p:nvPr/>
        </p:nvSpPr>
        <p:spPr>
          <a:xfrm>
            <a:off x="2333295" y="4762530"/>
            <a:ext cx="10695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Schopsheim</a:t>
            </a:r>
            <a:r>
              <a:rPr lang="nl-NL" sz="1350" dirty="0">
                <a:latin typeface="Futura Std Condensed" panose="020B0506020204030204" pitchFamily="34" charset="0"/>
              </a:rPr>
              <a:t> (B)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F8978BDE-7345-A944-FEAB-066D202F44E4}"/>
              </a:ext>
            </a:extLst>
          </p:cNvPr>
          <p:cNvSpPr txBox="1"/>
          <p:nvPr/>
        </p:nvSpPr>
        <p:spPr>
          <a:xfrm>
            <a:off x="5052849" y="2454376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Noorbeek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66AA72B-4D6C-7990-92A5-95A479D6F883}"/>
              </a:ext>
            </a:extLst>
          </p:cNvPr>
          <p:cNvSpPr txBox="1"/>
          <p:nvPr/>
        </p:nvSpPr>
        <p:spPr>
          <a:xfrm>
            <a:off x="4460237" y="2108321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Wesch</a:t>
            </a:r>
            <a:endParaRPr lang="nl-NL" sz="1350" dirty="0">
              <a:latin typeface="Futura Std Condensed" panose="020B0506020204030204" pitchFamily="34" charset="0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D3EA5D71-3437-5559-8896-B616700A7E14}"/>
              </a:ext>
            </a:extLst>
          </p:cNvPr>
          <p:cNvSpPr txBox="1"/>
          <p:nvPr/>
        </p:nvSpPr>
        <p:spPr>
          <a:xfrm>
            <a:off x="4970077" y="1371076"/>
            <a:ext cx="109926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Bergenhuizen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4CDCAE82-86A3-3BF9-0498-1C6D95861C85}"/>
              </a:ext>
            </a:extLst>
          </p:cNvPr>
          <p:cNvSpPr txBox="1"/>
          <p:nvPr/>
        </p:nvSpPr>
        <p:spPr>
          <a:xfrm>
            <a:off x="6889531" y="26760"/>
            <a:ext cx="98534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Terlinden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0797B4E1-197E-B1E3-75C1-AB3F11742D09}"/>
              </a:ext>
            </a:extLst>
          </p:cNvPr>
          <p:cNvSpPr txBox="1"/>
          <p:nvPr/>
        </p:nvSpPr>
        <p:spPr>
          <a:xfrm>
            <a:off x="2743198" y="165259"/>
            <a:ext cx="98534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Mheer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40E63408-8CE4-47B2-E385-6AD31A85CCC2}"/>
              </a:ext>
            </a:extLst>
          </p:cNvPr>
          <p:cNvSpPr txBox="1"/>
          <p:nvPr/>
        </p:nvSpPr>
        <p:spPr>
          <a:xfrm>
            <a:off x="5741185" y="3060364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Vroelen</a:t>
            </a:r>
            <a:endParaRPr lang="nl-NL" sz="1350" dirty="0">
              <a:latin typeface="Futura Std Condensed" panose="020B050602020403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7A5B2868-B1C5-2C48-7809-4AD900DCD781}"/>
              </a:ext>
            </a:extLst>
          </p:cNvPr>
          <p:cNvSpPr txBox="1"/>
          <p:nvPr/>
        </p:nvSpPr>
        <p:spPr>
          <a:xfrm>
            <a:off x="6151088" y="1832938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Schey</a:t>
            </a:r>
            <a:endParaRPr lang="nl-NL" sz="1350" dirty="0">
              <a:latin typeface="Futura Std Condensed" panose="020B0506020204030204" pitchFamily="34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333CBE4F-603B-59B6-0437-E961872852B4}"/>
              </a:ext>
            </a:extLst>
          </p:cNvPr>
          <p:cNvSpPr txBox="1"/>
          <p:nvPr/>
        </p:nvSpPr>
        <p:spPr>
          <a:xfrm>
            <a:off x="7692065" y="1362669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latin typeface="Futura Std Condensed" panose="020B0506020204030204" pitchFamily="34" charset="0"/>
              </a:rPr>
              <a:t>Hoogcruts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40344D6F-B0AA-C506-770B-BDD6581062CE}"/>
              </a:ext>
            </a:extLst>
          </p:cNvPr>
          <p:cNvSpPr txBox="1"/>
          <p:nvPr/>
        </p:nvSpPr>
        <p:spPr>
          <a:xfrm>
            <a:off x="8534731" y="2600761"/>
            <a:ext cx="7633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latin typeface="Futura Std Condensed" panose="020B0506020204030204" pitchFamily="34" charset="0"/>
              </a:rPr>
              <a:t>Schilberg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211DD078-11AB-8FE3-4072-695C7EF552F0}"/>
              </a:ext>
            </a:extLst>
          </p:cNvPr>
          <p:cNvSpPr txBox="1"/>
          <p:nvPr/>
        </p:nvSpPr>
        <p:spPr>
          <a:xfrm>
            <a:off x="8270522" y="4762530"/>
            <a:ext cx="10064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De Plank (B)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41D5951E-57C5-3CF0-80B0-57A478522986}"/>
              </a:ext>
            </a:extLst>
          </p:cNvPr>
          <p:cNvSpPr txBox="1"/>
          <p:nvPr/>
        </p:nvSpPr>
        <p:spPr>
          <a:xfrm>
            <a:off x="6762003" y="3978828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Ulvend</a:t>
            </a:r>
            <a:endParaRPr lang="nl-NL" sz="1350" dirty="0">
              <a:latin typeface="Futura Std Condensed" panose="020B0506020204030204" pitchFamily="34" charset="0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F457D65F-CE4A-0D8B-345C-C3A94F05FBAA}"/>
              </a:ext>
            </a:extLst>
          </p:cNvPr>
          <p:cNvSpPr txBox="1"/>
          <p:nvPr/>
        </p:nvSpPr>
        <p:spPr>
          <a:xfrm>
            <a:off x="2583010" y="3301630"/>
            <a:ext cx="98534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latin typeface="Futura Std Condensed" panose="020B0506020204030204" pitchFamily="34" charset="0"/>
              </a:rPr>
              <a:t>Altenbroek (B)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5682F1E5-700B-58AA-0470-6884EEBA06C3}"/>
              </a:ext>
            </a:extLst>
          </p:cNvPr>
          <p:cNvSpPr txBox="1"/>
          <p:nvPr/>
        </p:nvSpPr>
        <p:spPr>
          <a:xfrm>
            <a:off x="755576" y="4125520"/>
            <a:ext cx="88413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Voeren (B)</a:t>
            </a:r>
          </a:p>
        </p:txBody>
      </p:sp>
      <p:sp>
        <p:nvSpPr>
          <p:cNvPr id="20" name="Vrije vorm: vorm 19">
            <a:extLst>
              <a:ext uri="{FF2B5EF4-FFF2-40B4-BE49-F238E27FC236}">
                <a16:creationId xmlns:a16="http://schemas.microsoft.com/office/drawing/2014/main" id="{49BC0715-18D9-1D3C-2545-FE288FB0C3C9}"/>
              </a:ext>
            </a:extLst>
          </p:cNvPr>
          <p:cNvSpPr/>
          <p:nvPr/>
        </p:nvSpPr>
        <p:spPr>
          <a:xfrm>
            <a:off x="-34724" y="-43405"/>
            <a:ext cx="2135529" cy="5234651"/>
          </a:xfrm>
          <a:custGeom>
            <a:avLst/>
            <a:gdLst>
              <a:gd name="connsiteX0" fmla="*/ 555585 w 2847372"/>
              <a:gd name="connsiteY0" fmla="*/ 4942389 h 6979534"/>
              <a:gd name="connsiteX1" fmla="*/ 1377388 w 2847372"/>
              <a:gd name="connsiteY1" fmla="*/ 2025569 h 6979534"/>
              <a:gd name="connsiteX2" fmla="*/ 1215342 w 2847372"/>
              <a:gd name="connsiteY2" fmla="*/ 821802 h 6979534"/>
              <a:gd name="connsiteX3" fmla="*/ 2847372 w 2847372"/>
              <a:gd name="connsiteY3" fmla="*/ 717630 h 6979534"/>
              <a:gd name="connsiteX4" fmla="*/ 2615879 w 2847372"/>
              <a:gd name="connsiteY4" fmla="*/ 0 h 6979534"/>
              <a:gd name="connsiteX5" fmla="*/ 11575 w 2847372"/>
              <a:gd name="connsiteY5" fmla="*/ 11574 h 6979534"/>
              <a:gd name="connsiteX6" fmla="*/ 0 w 2847372"/>
              <a:gd name="connsiteY6" fmla="*/ 6956384 h 6979534"/>
              <a:gd name="connsiteX7" fmla="*/ 1794076 w 2847372"/>
              <a:gd name="connsiteY7" fmla="*/ 6979534 h 6979534"/>
              <a:gd name="connsiteX8" fmla="*/ 555585 w 2847372"/>
              <a:gd name="connsiteY8" fmla="*/ 4942389 h 6979534"/>
              <a:gd name="connsiteX0" fmla="*/ 555585 w 2847372"/>
              <a:gd name="connsiteY0" fmla="*/ 4942389 h 6979534"/>
              <a:gd name="connsiteX1" fmla="*/ 1377388 w 2847372"/>
              <a:gd name="connsiteY1" fmla="*/ 2025569 h 6979534"/>
              <a:gd name="connsiteX2" fmla="*/ 2847372 w 2847372"/>
              <a:gd name="connsiteY2" fmla="*/ 717630 h 6979534"/>
              <a:gd name="connsiteX3" fmla="*/ 2615879 w 2847372"/>
              <a:gd name="connsiteY3" fmla="*/ 0 h 6979534"/>
              <a:gd name="connsiteX4" fmla="*/ 11575 w 2847372"/>
              <a:gd name="connsiteY4" fmla="*/ 11574 h 6979534"/>
              <a:gd name="connsiteX5" fmla="*/ 0 w 2847372"/>
              <a:gd name="connsiteY5" fmla="*/ 6956384 h 6979534"/>
              <a:gd name="connsiteX6" fmla="*/ 1794076 w 2847372"/>
              <a:gd name="connsiteY6" fmla="*/ 6979534 h 6979534"/>
              <a:gd name="connsiteX7" fmla="*/ 555585 w 2847372"/>
              <a:gd name="connsiteY7" fmla="*/ 4942389 h 6979534"/>
              <a:gd name="connsiteX0" fmla="*/ 555585 w 2847372"/>
              <a:gd name="connsiteY0" fmla="*/ 4942389 h 6979534"/>
              <a:gd name="connsiteX1" fmla="*/ 2847372 w 2847372"/>
              <a:gd name="connsiteY1" fmla="*/ 717630 h 6979534"/>
              <a:gd name="connsiteX2" fmla="*/ 2615879 w 2847372"/>
              <a:gd name="connsiteY2" fmla="*/ 0 h 6979534"/>
              <a:gd name="connsiteX3" fmla="*/ 11575 w 2847372"/>
              <a:gd name="connsiteY3" fmla="*/ 11574 h 6979534"/>
              <a:gd name="connsiteX4" fmla="*/ 0 w 2847372"/>
              <a:gd name="connsiteY4" fmla="*/ 6956384 h 6979534"/>
              <a:gd name="connsiteX5" fmla="*/ 1794076 w 2847372"/>
              <a:gd name="connsiteY5" fmla="*/ 6979534 h 6979534"/>
              <a:gd name="connsiteX6" fmla="*/ 555585 w 2847372"/>
              <a:gd name="connsiteY6" fmla="*/ 4942389 h 6979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47372" h="6979534">
                <a:moveTo>
                  <a:pt x="555585" y="4942389"/>
                </a:moveTo>
                <a:lnTo>
                  <a:pt x="2847372" y="717630"/>
                </a:lnTo>
                <a:lnTo>
                  <a:pt x="2615879" y="0"/>
                </a:lnTo>
                <a:lnTo>
                  <a:pt x="11575" y="11574"/>
                </a:lnTo>
                <a:cubicBezTo>
                  <a:pt x="7717" y="2326511"/>
                  <a:pt x="3858" y="4641447"/>
                  <a:pt x="0" y="6956384"/>
                </a:cubicBezTo>
                <a:lnTo>
                  <a:pt x="1794076" y="6979534"/>
                </a:lnTo>
                <a:lnTo>
                  <a:pt x="555585" y="49423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24F8750A-60A5-4861-BEDC-0CA2B09305C7}"/>
              </a:ext>
            </a:extLst>
          </p:cNvPr>
          <p:cNvSpPr txBox="1"/>
          <p:nvPr/>
        </p:nvSpPr>
        <p:spPr>
          <a:xfrm>
            <a:off x="-95353" y="96199"/>
            <a:ext cx="213552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AHN HOOGTEKAART</a:t>
            </a:r>
          </a:p>
        </p:txBody>
      </p:sp>
      <p:sp>
        <p:nvSpPr>
          <p:cNvPr id="22" name="Titel 6">
            <a:extLst>
              <a:ext uri="{FF2B5EF4-FFF2-40B4-BE49-F238E27FC236}">
                <a16:creationId xmlns:a16="http://schemas.microsoft.com/office/drawing/2014/main" id="{F8D5929F-09EB-B0DE-0F20-185970A7EEE1}"/>
              </a:ext>
            </a:extLst>
          </p:cNvPr>
          <p:cNvSpPr txBox="1">
            <a:spLocks/>
          </p:cNvSpPr>
          <p:nvPr/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Futura Std Medium" panose="020B0502020204020303" pitchFamily="34" charset="0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Projectgebied </a:t>
            </a:r>
            <a:r>
              <a:rPr lang="nl-NL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Noordal</a:t>
            </a:r>
            <a:endParaRPr lang="nl-NL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91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E543CDBA-89A6-DAD7-1547-52134E582372}"/>
              </a:ext>
            </a:extLst>
          </p:cNvPr>
          <p:cNvSpPr txBox="1">
            <a:spLocks/>
          </p:cNvSpPr>
          <p:nvPr/>
        </p:nvSpPr>
        <p:spPr>
          <a:xfrm>
            <a:off x="395536" y="915988"/>
            <a:ext cx="8352928" cy="33115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ebdings" panose="05030102010509060703" pitchFamily="18" charset="2"/>
              <a:buChar char=""/>
              <a:defRPr sz="18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1pPr>
            <a:lvl2pPr marL="538163" indent="-180975" algn="l" defTabSz="914400" rtl="0" eaLnBrk="1" latinLnBrk="0" hangingPunct="1">
              <a:spcBef>
                <a:spcPct val="20000"/>
              </a:spcBef>
              <a:buFont typeface="Arial Narrow" panose="020B0606020202030204" pitchFamily="34" charset="0"/>
              <a:buChar char="-"/>
              <a:defRPr sz="14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2pPr>
            <a:lvl3pPr marL="717550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ebdings" panose="05030102010509060703" pitchFamily="18" charset="2"/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B3166791-6E19-9320-43BC-FC52FBEBB39D}"/>
              </a:ext>
            </a:extLst>
          </p:cNvPr>
          <p:cNvSpPr txBox="1">
            <a:spLocks/>
          </p:cNvSpPr>
          <p:nvPr/>
        </p:nvSpPr>
        <p:spPr>
          <a:xfrm>
            <a:off x="-2700808" y="-1381125"/>
            <a:ext cx="7912496" cy="33115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ebdings" panose="05030102010509060703" pitchFamily="18" charset="2"/>
              <a:buChar char=""/>
              <a:defRPr sz="18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1pPr>
            <a:lvl2pPr marL="538163" indent="-180975" algn="l" defTabSz="914400" rtl="0" eaLnBrk="1" latinLnBrk="0" hangingPunct="1">
              <a:spcBef>
                <a:spcPct val="20000"/>
              </a:spcBef>
              <a:buFont typeface="Arial Narrow" panose="020B0606020202030204" pitchFamily="34" charset="0"/>
              <a:buChar char="-"/>
              <a:defRPr sz="14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2pPr>
            <a:lvl3pPr marL="717550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  <a:p>
            <a:pPr marL="0" indent="0">
              <a:buFont typeface="Webdings" panose="05030102010509060703" pitchFamily="18" charset="2"/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86E13BED-7FD7-9C16-2B5D-247EE77B1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ym typeface="Wingdings" panose="05000000000000000000" pitchFamily="2" charset="2"/>
              </a:rPr>
              <a:t>Probleemanalyse</a:t>
            </a:r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9BBF1ADA-E3D1-1DD3-4220-C1D7C618D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2080" y="1387202"/>
            <a:ext cx="3231654" cy="30739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Probleemaspecten:</a:t>
            </a:r>
          </a:p>
          <a:p>
            <a:r>
              <a:rPr lang="nl-NL" b="1" dirty="0"/>
              <a:t>Waterkwantiteit</a:t>
            </a:r>
          </a:p>
          <a:p>
            <a:r>
              <a:rPr lang="nl-NL" b="1" dirty="0"/>
              <a:t>Waterkwaliteit</a:t>
            </a:r>
          </a:p>
          <a:p>
            <a:r>
              <a:rPr lang="nl-NL" b="1" dirty="0"/>
              <a:t>Landbouwgronden</a:t>
            </a:r>
          </a:p>
          <a:p>
            <a:pPr marL="0" indent="0">
              <a:buNone/>
            </a:pPr>
            <a:endParaRPr lang="nl-NL" dirty="0">
              <a:solidFill>
                <a:srgbClr val="C99D00"/>
              </a:solidFill>
            </a:endParaRPr>
          </a:p>
          <a:p>
            <a:endParaRPr lang="nl-NL" dirty="0"/>
          </a:p>
        </p:txBody>
      </p:sp>
      <p:sp>
        <p:nvSpPr>
          <p:cNvPr id="4" name="Tijdelijke aanduiding voor inhoud 6">
            <a:extLst>
              <a:ext uri="{FF2B5EF4-FFF2-40B4-BE49-F238E27FC236}">
                <a16:creationId xmlns:a16="http://schemas.microsoft.com/office/drawing/2014/main" id="{CCEC4E5C-E98C-444B-77F8-0B00A5218E84}"/>
              </a:ext>
            </a:extLst>
          </p:cNvPr>
          <p:cNvSpPr txBox="1">
            <a:spLocks/>
          </p:cNvSpPr>
          <p:nvPr/>
        </p:nvSpPr>
        <p:spPr>
          <a:xfrm>
            <a:off x="628650" y="1387203"/>
            <a:ext cx="4301783" cy="3073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777777"/>
                </a:solidFill>
                <a:latin typeface="Futura Std Medium" panose="020B05020202040203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777777"/>
                </a:solidFill>
                <a:latin typeface="Futura Std Medium" panose="020B05020202040203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777777"/>
                </a:solidFill>
                <a:latin typeface="Futura Std Medium" panose="020B05020202040203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777777"/>
                </a:solidFill>
                <a:latin typeface="Futura Std Medium" panose="020B05020202040203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777777"/>
                </a:solidFill>
                <a:latin typeface="Futura Std Medium" panose="020B05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i="1" dirty="0"/>
              <a:t>Doelstellingen:</a:t>
            </a:r>
          </a:p>
          <a:p>
            <a:r>
              <a:rPr lang="nl-NL" b="1" dirty="0"/>
              <a:t>Waterveiligheid borgen</a:t>
            </a:r>
          </a:p>
          <a:p>
            <a:r>
              <a:rPr lang="nl-NL" b="1" dirty="0"/>
              <a:t>Natuurkwaliteit behouden &amp; versterken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504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Afbeelding 21">
            <a:extLst>
              <a:ext uri="{FF2B5EF4-FFF2-40B4-BE49-F238E27FC236}">
                <a16:creationId xmlns:a16="http://schemas.microsoft.com/office/drawing/2014/main" id="{ECC29819-F6C0-0D43-FC21-06B4A814B8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88" t="4512" r="62" b="4137"/>
          <a:stretch/>
        </p:blipFill>
        <p:spPr>
          <a:xfrm>
            <a:off x="0" y="-1"/>
            <a:ext cx="9326880" cy="5143501"/>
          </a:xfrm>
          <a:prstGeom prst="rect">
            <a:avLst/>
          </a:prstGeom>
        </p:spPr>
      </p:pic>
      <p:sp>
        <p:nvSpPr>
          <p:cNvPr id="74" name="Vrije vorm: vorm 73">
            <a:extLst>
              <a:ext uri="{FF2B5EF4-FFF2-40B4-BE49-F238E27FC236}">
                <a16:creationId xmlns:a16="http://schemas.microsoft.com/office/drawing/2014/main" id="{14C0989A-8233-CF46-65F7-B40F998169D5}"/>
              </a:ext>
            </a:extLst>
          </p:cNvPr>
          <p:cNvSpPr/>
          <p:nvPr/>
        </p:nvSpPr>
        <p:spPr>
          <a:xfrm>
            <a:off x="-195943" y="258925"/>
            <a:ext cx="9412256" cy="4786604"/>
          </a:xfrm>
          <a:custGeom>
            <a:avLst/>
            <a:gdLst>
              <a:gd name="connsiteX0" fmla="*/ 0 w 12204441"/>
              <a:gd name="connsiteY0" fmla="*/ 961053 h 6382138"/>
              <a:gd name="connsiteX1" fmla="*/ 709127 w 12204441"/>
              <a:gd name="connsiteY1" fmla="*/ 130628 h 6382138"/>
              <a:gd name="connsiteX2" fmla="*/ 1651519 w 12204441"/>
              <a:gd name="connsiteY2" fmla="*/ 37322 h 6382138"/>
              <a:gd name="connsiteX3" fmla="*/ 1782147 w 12204441"/>
              <a:gd name="connsiteY3" fmla="*/ 0 h 6382138"/>
              <a:gd name="connsiteX4" fmla="*/ 2258008 w 12204441"/>
              <a:gd name="connsiteY4" fmla="*/ 55983 h 6382138"/>
              <a:gd name="connsiteX5" fmla="*/ 2174033 w 12204441"/>
              <a:gd name="connsiteY5" fmla="*/ 205273 h 6382138"/>
              <a:gd name="connsiteX6" fmla="*/ 2379306 w 12204441"/>
              <a:gd name="connsiteY6" fmla="*/ 802432 h 6382138"/>
              <a:gd name="connsiteX7" fmla="*/ 2584580 w 12204441"/>
              <a:gd name="connsiteY7" fmla="*/ 1884783 h 6382138"/>
              <a:gd name="connsiteX8" fmla="*/ 2827176 w 12204441"/>
              <a:gd name="connsiteY8" fmla="*/ 2537926 h 6382138"/>
              <a:gd name="connsiteX9" fmla="*/ 2892490 w 12204441"/>
              <a:gd name="connsiteY9" fmla="*/ 2528596 h 6382138"/>
              <a:gd name="connsiteX10" fmla="*/ 3275045 w 12204441"/>
              <a:gd name="connsiteY10" fmla="*/ 3442996 h 6382138"/>
              <a:gd name="connsiteX11" fmla="*/ 3816221 w 12204441"/>
              <a:gd name="connsiteY11" fmla="*/ 3275045 h 6382138"/>
              <a:gd name="connsiteX12" fmla="*/ 4460033 w 12204441"/>
              <a:gd name="connsiteY12" fmla="*/ 2771191 h 6382138"/>
              <a:gd name="connsiteX13" fmla="*/ 6354147 w 12204441"/>
              <a:gd name="connsiteY13" fmla="*/ 5738326 h 6382138"/>
              <a:gd name="connsiteX14" fmla="*/ 6587412 w 12204441"/>
              <a:gd name="connsiteY14" fmla="*/ 5784979 h 6382138"/>
              <a:gd name="connsiteX15" fmla="*/ 6923314 w 12204441"/>
              <a:gd name="connsiteY15" fmla="*/ 5803640 h 6382138"/>
              <a:gd name="connsiteX16" fmla="*/ 7408506 w 12204441"/>
              <a:gd name="connsiteY16" fmla="*/ 5756987 h 6382138"/>
              <a:gd name="connsiteX17" fmla="*/ 7819053 w 12204441"/>
              <a:gd name="connsiteY17" fmla="*/ 5533053 h 6382138"/>
              <a:gd name="connsiteX18" fmla="*/ 8070980 w 12204441"/>
              <a:gd name="connsiteY18" fmla="*/ 5346440 h 6382138"/>
              <a:gd name="connsiteX19" fmla="*/ 8341568 w 12204441"/>
              <a:gd name="connsiteY19" fmla="*/ 5225143 h 6382138"/>
              <a:gd name="connsiteX20" fmla="*/ 8668139 w 12204441"/>
              <a:gd name="connsiteY20" fmla="*/ 5169159 h 6382138"/>
              <a:gd name="connsiteX21" fmla="*/ 8976049 w 12204441"/>
              <a:gd name="connsiteY21" fmla="*/ 5169159 h 6382138"/>
              <a:gd name="connsiteX22" fmla="*/ 9237306 w 12204441"/>
              <a:gd name="connsiteY22" fmla="*/ 5197151 h 6382138"/>
              <a:gd name="connsiteX23" fmla="*/ 9554547 w 12204441"/>
              <a:gd name="connsiteY23" fmla="*/ 5253134 h 6382138"/>
              <a:gd name="connsiteX24" fmla="*/ 9694506 w 12204441"/>
              <a:gd name="connsiteY24" fmla="*/ 5141167 h 6382138"/>
              <a:gd name="connsiteX25" fmla="*/ 9862457 w 12204441"/>
              <a:gd name="connsiteY25" fmla="*/ 4842587 h 6382138"/>
              <a:gd name="connsiteX26" fmla="*/ 10422294 w 12204441"/>
              <a:gd name="connsiteY26" fmla="*/ 4329404 h 6382138"/>
              <a:gd name="connsiteX27" fmla="*/ 10720874 w 12204441"/>
              <a:gd name="connsiteY27" fmla="*/ 4105469 h 6382138"/>
              <a:gd name="connsiteX28" fmla="*/ 11513976 w 12204441"/>
              <a:gd name="connsiteY28" fmla="*/ 3806889 h 6382138"/>
              <a:gd name="connsiteX29" fmla="*/ 11765902 w 12204441"/>
              <a:gd name="connsiteY29" fmla="*/ 4926563 h 6382138"/>
              <a:gd name="connsiteX30" fmla="*/ 11924523 w 12204441"/>
              <a:gd name="connsiteY30" fmla="*/ 5393094 h 6382138"/>
              <a:gd name="connsiteX31" fmla="*/ 11924523 w 12204441"/>
              <a:gd name="connsiteY31" fmla="*/ 5934269 h 6382138"/>
              <a:gd name="connsiteX32" fmla="*/ 12083143 w 12204441"/>
              <a:gd name="connsiteY32" fmla="*/ 6382138 h 6382138"/>
              <a:gd name="connsiteX33" fmla="*/ 12204441 w 12204441"/>
              <a:gd name="connsiteY33" fmla="*/ 6027575 h 6382138"/>
              <a:gd name="connsiteX0" fmla="*/ 0 w 12316409"/>
              <a:gd name="connsiteY0" fmla="*/ 961053 h 6382138"/>
              <a:gd name="connsiteX1" fmla="*/ 709127 w 12316409"/>
              <a:gd name="connsiteY1" fmla="*/ 130628 h 6382138"/>
              <a:gd name="connsiteX2" fmla="*/ 1651519 w 12316409"/>
              <a:gd name="connsiteY2" fmla="*/ 37322 h 6382138"/>
              <a:gd name="connsiteX3" fmla="*/ 1782147 w 12316409"/>
              <a:gd name="connsiteY3" fmla="*/ 0 h 6382138"/>
              <a:gd name="connsiteX4" fmla="*/ 2258008 w 12316409"/>
              <a:gd name="connsiteY4" fmla="*/ 55983 h 6382138"/>
              <a:gd name="connsiteX5" fmla="*/ 2174033 w 12316409"/>
              <a:gd name="connsiteY5" fmla="*/ 205273 h 6382138"/>
              <a:gd name="connsiteX6" fmla="*/ 2379306 w 12316409"/>
              <a:gd name="connsiteY6" fmla="*/ 802432 h 6382138"/>
              <a:gd name="connsiteX7" fmla="*/ 2584580 w 12316409"/>
              <a:gd name="connsiteY7" fmla="*/ 1884783 h 6382138"/>
              <a:gd name="connsiteX8" fmla="*/ 2827176 w 12316409"/>
              <a:gd name="connsiteY8" fmla="*/ 2537926 h 6382138"/>
              <a:gd name="connsiteX9" fmla="*/ 2892490 w 12316409"/>
              <a:gd name="connsiteY9" fmla="*/ 2528596 h 6382138"/>
              <a:gd name="connsiteX10" fmla="*/ 3275045 w 12316409"/>
              <a:gd name="connsiteY10" fmla="*/ 3442996 h 6382138"/>
              <a:gd name="connsiteX11" fmla="*/ 3816221 w 12316409"/>
              <a:gd name="connsiteY11" fmla="*/ 3275045 h 6382138"/>
              <a:gd name="connsiteX12" fmla="*/ 4460033 w 12316409"/>
              <a:gd name="connsiteY12" fmla="*/ 2771191 h 6382138"/>
              <a:gd name="connsiteX13" fmla="*/ 6354147 w 12316409"/>
              <a:gd name="connsiteY13" fmla="*/ 5738326 h 6382138"/>
              <a:gd name="connsiteX14" fmla="*/ 6587412 w 12316409"/>
              <a:gd name="connsiteY14" fmla="*/ 5784979 h 6382138"/>
              <a:gd name="connsiteX15" fmla="*/ 6923314 w 12316409"/>
              <a:gd name="connsiteY15" fmla="*/ 5803640 h 6382138"/>
              <a:gd name="connsiteX16" fmla="*/ 7408506 w 12316409"/>
              <a:gd name="connsiteY16" fmla="*/ 5756987 h 6382138"/>
              <a:gd name="connsiteX17" fmla="*/ 7819053 w 12316409"/>
              <a:gd name="connsiteY17" fmla="*/ 5533053 h 6382138"/>
              <a:gd name="connsiteX18" fmla="*/ 8070980 w 12316409"/>
              <a:gd name="connsiteY18" fmla="*/ 5346440 h 6382138"/>
              <a:gd name="connsiteX19" fmla="*/ 8341568 w 12316409"/>
              <a:gd name="connsiteY19" fmla="*/ 5225143 h 6382138"/>
              <a:gd name="connsiteX20" fmla="*/ 8668139 w 12316409"/>
              <a:gd name="connsiteY20" fmla="*/ 5169159 h 6382138"/>
              <a:gd name="connsiteX21" fmla="*/ 8976049 w 12316409"/>
              <a:gd name="connsiteY21" fmla="*/ 5169159 h 6382138"/>
              <a:gd name="connsiteX22" fmla="*/ 9237306 w 12316409"/>
              <a:gd name="connsiteY22" fmla="*/ 5197151 h 6382138"/>
              <a:gd name="connsiteX23" fmla="*/ 9554547 w 12316409"/>
              <a:gd name="connsiteY23" fmla="*/ 5253134 h 6382138"/>
              <a:gd name="connsiteX24" fmla="*/ 9694506 w 12316409"/>
              <a:gd name="connsiteY24" fmla="*/ 5141167 h 6382138"/>
              <a:gd name="connsiteX25" fmla="*/ 9862457 w 12316409"/>
              <a:gd name="connsiteY25" fmla="*/ 4842587 h 6382138"/>
              <a:gd name="connsiteX26" fmla="*/ 10422294 w 12316409"/>
              <a:gd name="connsiteY26" fmla="*/ 4329404 h 6382138"/>
              <a:gd name="connsiteX27" fmla="*/ 10720874 w 12316409"/>
              <a:gd name="connsiteY27" fmla="*/ 4105469 h 6382138"/>
              <a:gd name="connsiteX28" fmla="*/ 11513976 w 12316409"/>
              <a:gd name="connsiteY28" fmla="*/ 3806889 h 6382138"/>
              <a:gd name="connsiteX29" fmla="*/ 11765902 w 12316409"/>
              <a:gd name="connsiteY29" fmla="*/ 4926563 h 6382138"/>
              <a:gd name="connsiteX30" fmla="*/ 11924523 w 12316409"/>
              <a:gd name="connsiteY30" fmla="*/ 5393094 h 6382138"/>
              <a:gd name="connsiteX31" fmla="*/ 11924523 w 12316409"/>
              <a:gd name="connsiteY31" fmla="*/ 5934269 h 6382138"/>
              <a:gd name="connsiteX32" fmla="*/ 12083143 w 12316409"/>
              <a:gd name="connsiteY32" fmla="*/ 6382138 h 6382138"/>
              <a:gd name="connsiteX33" fmla="*/ 12316409 w 12316409"/>
              <a:gd name="connsiteY33" fmla="*/ 5728995 h 6382138"/>
              <a:gd name="connsiteX0" fmla="*/ 0 w 12549675"/>
              <a:gd name="connsiteY0" fmla="*/ 1222310 h 6382138"/>
              <a:gd name="connsiteX1" fmla="*/ 942393 w 12549675"/>
              <a:gd name="connsiteY1" fmla="*/ 130628 h 6382138"/>
              <a:gd name="connsiteX2" fmla="*/ 1884785 w 12549675"/>
              <a:gd name="connsiteY2" fmla="*/ 37322 h 6382138"/>
              <a:gd name="connsiteX3" fmla="*/ 2015413 w 12549675"/>
              <a:gd name="connsiteY3" fmla="*/ 0 h 6382138"/>
              <a:gd name="connsiteX4" fmla="*/ 2491274 w 12549675"/>
              <a:gd name="connsiteY4" fmla="*/ 55983 h 6382138"/>
              <a:gd name="connsiteX5" fmla="*/ 2407299 w 12549675"/>
              <a:gd name="connsiteY5" fmla="*/ 205273 h 6382138"/>
              <a:gd name="connsiteX6" fmla="*/ 2612572 w 12549675"/>
              <a:gd name="connsiteY6" fmla="*/ 802432 h 6382138"/>
              <a:gd name="connsiteX7" fmla="*/ 2817846 w 12549675"/>
              <a:gd name="connsiteY7" fmla="*/ 1884783 h 6382138"/>
              <a:gd name="connsiteX8" fmla="*/ 3060442 w 12549675"/>
              <a:gd name="connsiteY8" fmla="*/ 2537926 h 6382138"/>
              <a:gd name="connsiteX9" fmla="*/ 3125756 w 12549675"/>
              <a:gd name="connsiteY9" fmla="*/ 2528596 h 6382138"/>
              <a:gd name="connsiteX10" fmla="*/ 3508311 w 12549675"/>
              <a:gd name="connsiteY10" fmla="*/ 3442996 h 6382138"/>
              <a:gd name="connsiteX11" fmla="*/ 4049487 w 12549675"/>
              <a:gd name="connsiteY11" fmla="*/ 3275045 h 6382138"/>
              <a:gd name="connsiteX12" fmla="*/ 4693299 w 12549675"/>
              <a:gd name="connsiteY12" fmla="*/ 2771191 h 6382138"/>
              <a:gd name="connsiteX13" fmla="*/ 6587413 w 12549675"/>
              <a:gd name="connsiteY13" fmla="*/ 5738326 h 6382138"/>
              <a:gd name="connsiteX14" fmla="*/ 6820678 w 12549675"/>
              <a:gd name="connsiteY14" fmla="*/ 5784979 h 6382138"/>
              <a:gd name="connsiteX15" fmla="*/ 7156580 w 12549675"/>
              <a:gd name="connsiteY15" fmla="*/ 5803640 h 6382138"/>
              <a:gd name="connsiteX16" fmla="*/ 7641772 w 12549675"/>
              <a:gd name="connsiteY16" fmla="*/ 5756987 h 6382138"/>
              <a:gd name="connsiteX17" fmla="*/ 8052319 w 12549675"/>
              <a:gd name="connsiteY17" fmla="*/ 5533053 h 6382138"/>
              <a:gd name="connsiteX18" fmla="*/ 8304246 w 12549675"/>
              <a:gd name="connsiteY18" fmla="*/ 5346440 h 6382138"/>
              <a:gd name="connsiteX19" fmla="*/ 8574834 w 12549675"/>
              <a:gd name="connsiteY19" fmla="*/ 5225143 h 6382138"/>
              <a:gd name="connsiteX20" fmla="*/ 8901405 w 12549675"/>
              <a:gd name="connsiteY20" fmla="*/ 5169159 h 6382138"/>
              <a:gd name="connsiteX21" fmla="*/ 9209315 w 12549675"/>
              <a:gd name="connsiteY21" fmla="*/ 5169159 h 6382138"/>
              <a:gd name="connsiteX22" fmla="*/ 9470572 w 12549675"/>
              <a:gd name="connsiteY22" fmla="*/ 5197151 h 6382138"/>
              <a:gd name="connsiteX23" fmla="*/ 9787813 w 12549675"/>
              <a:gd name="connsiteY23" fmla="*/ 5253134 h 6382138"/>
              <a:gd name="connsiteX24" fmla="*/ 9927772 w 12549675"/>
              <a:gd name="connsiteY24" fmla="*/ 5141167 h 6382138"/>
              <a:gd name="connsiteX25" fmla="*/ 10095723 w 12549675"/>
              <a:gd name="connsiteY25" fmla="*/ 4842587 h 6382138"/>
              <a:gd name="connsiteX26" fmla="*/ 10655560 w 12549675"/>
              <a:gd name="connsiteY26" fmla="*/ 4329404 h 6382138"/>
              <a:gd name="connsiteX27" fmla="*/ 10954140 w 12549675"/>
              <a:gd name="connsiteY27" fmla="*/ 4105469 h 6382138"/>
              <a:gd name="connsiteX28" fmla="*/ 11747242 w 12549675"/>
              <a:gd name="connsiteY28" fmla="*/ 3806889 h 6382138"/>
              <a:gd name="connsiteX29" fmla="*/ 11999168 w 12549675"/>
              <a:gd name="connsiteY29" fmla="*/ 4926563 h 6382138"/>
              <a:gd name="connsiteX30" fmla="*/ 12157789 w 12549675"/>
              <a:gd name="connsiteY30" fmla="*/ 5393094 h 6382138"/>
              <a:gd name="connsiteX31" fmla="*/ 12157789 w 12549675"/>
              <a:gd name="connsiteY31" fmla="*/ 5934269 h 6382138"/>
              <a:gd name="connsiteX32" fmla="*/ 12316409 w 12549675"/>
              <a:gd name="connsiteY32" fmla="*/ 6382138 h 6382138"/>
              <a:gd name="connsiteX33" fmla="*/ 12549675 w 12549675"/>
              <a:gd name="connsiteY33" fmla="*/ 5728995 h 638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549675" h="6382138">
                <a:moveTo>
                  <a:pt x="0" y="1222310"/>
                </a:moveTo>
                <a:lnTo>
                  <a:pt x="942393" y="130628"/>
                </a:lnTo>
                <a:lnTo>
                  <a:pt x="1884785" y="37322"/>
                </a:lnTo>
                <a:lnTo>
                  <a:pt x="2015413" y="0"/>
                </a:lnTo>
                <a:lnTo>
                  <a:pt x="2491274" y="55983"/>
                </a:lnTo>
                <a:lnTo>
                  <a:pt x="2407299" y="205273"/>
                </a:lnTo>
                <a:lnTo>
                  <a:pt x="2612572" y="802432"/>
                </a:lnTo>
                <a:lnTo>
                  <a:pt x="2817846" y="1884783"/>
                </a:lnTo>
                <a:lnTo>
                  <a:pt x="3060442" y="2537926"/>
                </a:lnTo>
                <a:lnTo>
                  <a:pt x="3125756" y="2528596"/>
                </a:lnTo>
                <a:lnTo>
                  <a:pt x="3508311" y="3442996"/>
                </a:lnTo>
                <a:lnTo>
                  <a:pt x="4049487" y="3275045"/>
                </a:lnTo>
                <a:lnTo>
                  <a:pt x="4693299" y="2771191"/>
                </a:lnTo>
                <a:lnTo>
                  <a:pt x="6587413" y="5738326"/>
                </a:lnTo>
                <a:lnTo>
                  <a:pt x="6820678" y="5784979"/>
                </a:lnTo>
                <a:lnTo>
                  <a:pt x="7156580" y="5803640"/>
                </a:lnTo>
                <a:lnTo>
                  <a:pt x="7641772" y="5756987"/>
                </a:lnTo>
                <a:lnTo>
                  <a:pt x="8052319" y="5533053"/>
                </a:lnTo>
                <a:lnTo>
                  <a:pt x="8304246" y="5346440"/>
                </a:lnTo>
                <a:lnTo>
                  <a:pt x="8574834" y="5225143"/>
                </a:lnTo>
                <a:lnTo>
                  <a:pt x="8901405" y="5169159"/>
                </a:lnTo>
                <a:lnTo>
                  <a:pt x="9209315" y="5169159"/>
                </a:lnTo>
                <a:lnTo>
                  <a:pt x="9470572" y="5197151"/>
                </a:lnTo>
                <a:lnTo>
                  <a:pt x="9787813" y="5253134"/>
                </a:lnTo>
                <a:lnTo>
                  <a:pt x="9927772" y="5141167"/>
                </a:lnTo>
                <a:lnTo>
                  <a:pt x="10095723" y="4842587"/>
                </a:lnTo>
                <a:lnTo>
                  <a:pt x="10655560" y="4329404"/>
                </a:lnTo>
                <a:lnTo>
                  <a:pt x="10954140" y="4105469"/>
                </a:lnTo>
                <a:lnTo>
                  <a:pt x="11747242" y="3806889"/>
                </a:lnTo>
                <a:lnTo>
                  <a:pt x="11999168" y="4926563"/>
                </a:lnTo>
                <a:lnTo>
                  <a:pt x="12157789" y="5393094"/>
                </a:lnTo>
                <a:lnTo>
                  <a:pt x="12157789" y="5934269"/>
                </a:lnTo>
                <a:lnTo>
                  <a:pt x="12316409" y="6382138"/>
                </a:lnTo>
                <a:cubicBezTo>
                  <a:pt x="12356842" y="6263950"/>
                  <a:pt x="12509242" y="5847183"/>
                  <a:pt x="12549675" y="5728995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64" name="Tekstvak 63">
            <a:extLst>
              <a:ext uri="{FF2B5EF4-FFF2-40B4-BE49-F238E27FC236}">
                <a16:creationId xmlns:a16="http://schemas.microsoft.com/office/drawing/2014/main" id="{9126CA92-6CE1-BBFD-72A0-1B6896FDC9C7}"/>
              </a:ext>
            </a:extLst>
          </p:cNvPr>
          <p:cNvSpPr txBox="1"/>
          <p:nvPr/>
        </p:nvSpPr>
        <p:spPr>
          <a:xfrm>
            <a:off x="5940152" y="2606780"/>
            <a:ext cx="110871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latin typeface="Futura Std Condensed" panose="020B0506020204030204" pitchFamily="34" charset="0"/>
              </a:rPr>
              <a:t>Noorbeek-Oost</a:t>
            </a:r>
          </a:p>
        </p:txBody>
      </p:sp>
      <p:sp>
        <p:nvSpPr>
          <p:cNvPr id="23" name="Vrije vorm: vorm 22">
            <a:extLst>
              <a:ext uri="{FF2B5EF4-FFF2-40B4-BE49-F238E27FC236}">
                <a16:creationId xmlns:a16="http://schemas.microsoft.com/office/drawing/2014/main" id="{9C9F7ECB-E973-2E59-FC08-FFD5486FAF9A}"/>
              </a:ext>
            </a:extLst>
          </p:cNvPr>
          <p:cNvSpPr/>
          <p:nvPr/>
        </p:nvSpPr>
        <p:spPr>
          <a:xfrm>
            <a:off x="1395454" y="-41744"/>
            <a:ext cx="7627289" cy="5170336"/>
          </a:xfrm>
          <a:custGeom>
            <a:avLst/>
            <a:gdLst>
              <a:gd name="connsiteX0" fmla="*/ 7784327 w 10169718"/>
              <a:gd name="connsiteY0" fmla="*/ 0 h 6893781"/>
              <a:gd name="connsiteX1" fmla="*/ 7052807 w 10169718"/>
              <a:gd name="connsiteY1" fmla="*/ 572494 h 6893781"/>
              <a:gd name="connsiteX2" fmla="*/ 6512118 w 10169718"/>
              <a:gd name="connsiteY2" fmla="*/ 1200647 h 6893781"/>
              <a:gd name="connsiteX3" fmla="*/ 5621572 w 10169718"/>
              <a:gd name="connsiteY3" fmla="*/ 1598212 h 6893781"/>
              <a:gd name="connsiteX4" fmla="*/ 4452731 w 10169718"/>
              <a:gd name="connsiteY4" fmla="*/ 1979875 h 6893781"/>
              <a:gd name="connsiteX5" fmla="*/ 3745065 w 10169718"/>
              <a:gd name="connsiteY5" fmla="*/ 2393342 h 6893781"/>
              <a:gd name="connsiteX6" fmla="*/ 3172571 w 10169718"/>
              <a:gd name="connsiteY6" fmla="*/ 2926080 h 6893781"/>
              <a:gd name="connsiteX7" fmla="*/ 2775005 w 10169718"/>
              <a:gd name="connsiteY7" fmla="*/ 3061252 h 6893781"/>
              <a:gd name="connsiteX8" fmla="*/ 2552369 w 10169718"/>
              <a:gd name="connsiteY8" fmla="*/ 3188473 h 6893781"/>
              <a:gd name="connsiteX9" fmla="*/ 1121134 w 10169718"/>
              <a:gd name="connsiteY9" fmla="*/ 3776869 h 6893781"/>
              <a:gd name="connsiteX10" fmla="*/ 429371 w 10169718"/>
              <a:gd name="connsiteY10" fmla="*/ 4214191 h 6893781"/>
              <a:gd name="connsiteX11" fmla="*/ 0 w 10169718"/>
              <a:gd name="connsiteY11" fmla="*/ 4627659 h 6893781"/>
              <a:gd name="connsiteX12" fmla="*/ 461176 w 10169718"/>
              <a:gd name="connsiteY12" fmla="*/ 5398936 h 6893781"/>
              <a:gd name="connsiteX13" fmla="*/ 993913 w 10169718"/>
              <a:gd name="connsiteY13" fmla="*/ 5327374 h 6893781"/>
              <a:gd name="connsiteX14" fmla="*/ 2027583 w 10169718"/>
              <a:gd name="connsiteY14" fmla="*/ 5581816 h 6893781"/>
              <a:gd name="connsiteX15" fmla="*/ 2854518 w 10169718"/>
              <a:gd name="connsiteY15" fmla="*/ 5550010 h 6893781"/>
              <a:gd name="connsiteX16" fmla="*/ 3061252 w 10169718"/>
              <a:gd name="connsiteY16" fmla="*/ 5343276 h 6893781"/>
              <a:gd name="connsiteX17" fmla="*/ 4428877 w 10169718"/>
              <a:gd name="connsiteY17" fmla="*/ 5804452 h 6893781"/>
              <a:gd name="connsiteX18" fmla="*/ 4484536 w 10169718"/>
              <a:gd name="connsiteY18" fmla="*/ 6202017 h 6893781"/>
              <a:gd name="connsiteX19" fmla="*/ 4802588 w 10169718"/>
              <a:gd name="connsiteY19" fmla="*/ 6233822 h 6893781"/>
              <a:gd name="connsiteX20" fmla="*/ 5494352 w 10169718"/>
              <a:gd name="connsiteY20" fmla="*/ 6186115 h 6893781"/>
              <a:gd name="connsiteX21" fmla="*/ 6035040 w 10169718"/>
              <a:gd name="connsiteY21" fmla="*/ 5876014 h 6893781"/>
              <a:gd name="connsiteX22" fmla="*/ 6376946 w 10169718"/>
              <a:gd name="connsiteY22" fmla="*/ 5645426 h 6893781"/>
              <a:gd name="connsiteX23" fmla="*/ 6782463 w 10169718"/>
              <a:gd name="connsiteY23" fmla="*/ 5565913 h 6893781"/>
              <a:gd name="connsiteX24" fmla="*/ 7116418 w 10169718"/>
              <a:gd name="connsiteY24" fmla="*/ 5565913 h 6893781"/>
              <a:gd name="connsiteX25" fmla="*/ 7625301 w 10169718"/>
              <a:gd name="connsiteY25" fmla="*/ 5637475 h 6893781"/>
              <a:gd name="connsiteX26" fmla="*/ 7720717 w 10169718"/>
              <a:gd name="connsiteY26" fmla="*/ 5653377 h 6893781"/>
              <a:gd name="connsiteX27" fmla="*/ 8380675 w 10169718"/>
              <a:gd name="connsiteY27" fmla="*/ 6178163 h 6893781"/>
              <a:gd name="connsiteX28" fmla="*/ 8873656 w 10169718"/>
              <a:gd name="connsiteY28" fmla="*/ 6893781 h 6893781"/>
              <a:gd name="connsiteX29" fmla="*/ 9883472 w 10169718"/>
              <a:gd name="connsiteY29" fmla="*/ 6512118 h 6893781"/>
              <a:gd name="connsiteX30" fmla="*/ 10169718 w 10169718"/>
              <a:gd name="connsiteY30" fmla="*/ 6750657 h 6893781"/>
              <a:gd name="connsiteX31" fmla="*/ 10098157 w 10169718"/>
              <a:gd name="connsiteY31" fmla="*/ 4977516 h 6893781"/>
              <a:gd name="connsiteX32" fmla="*/ 9772153 w 10169718"/>
              <a:gd name="connsiteY32" fmla="*/ 4118776 h 6893781"/>
              <a:gd name="connsiteX33" fmla="*/ 9581322 w 10169718"/>
              <a:gd name="connsiteY33" fmla="*/ 3283889 h 6893781"/>
              <a:gd name="connsiteX34" fmla="*/ 9470004 w 10169718"/>
              <a:gd name="connsiteY34" fmla="*/ 3021496 h 6893781"/>
              <a:gd name="connsiteX35" fmla="*/ 9136049 w 10169718"/>
              <a:gd name="connsiteY35" fmla="*/ 628153 h 6893781"/>
              <a:gd name="connsiteX36" fmla="*/ 8841851 w 10169718"/>
              <a:gd name="connsiteY36" fmla="*/ 572494 h 6893781"/>
              <a:gd name="connsiteX37" fmla="*/ 8396578 w 10169718"/>
              <a:gd name="connsiteY37" fmla="*/ 166977 h 6893781"/>
              <a:gd name="connsiteX38" fmla="*/ 7784327 w 10169718"/>
              <a:gd name="connsiteY38" fmla="*/ 0 h 689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169718" h="6893781">
                <a:moveTo>
                  <a:pt x="7784327" y="0"/>
                </a:moveTo>
                <a:lnTo>
                  <a:pt x="7052807" y="572494"/>
                </a:lnTo>
                <a:lnTo>
                  <a:pt x="6512118" y="1200647"/>
                </a:lnTo>
                <a:lnTo>
                  <a:pt x="5621572" y="1598212"/>
                </a:lnTo>
                <a:lnTo>
                  <a:pt x="4452731" y="1979875"/>
                </a:lnTo>
                <a:lnTo>
                  <a:pt x="3745065" y="2393342"/>
                </a:lnTo>
                <a:lnTo>
                  <a:pt x="3172571" y="2926080"/>
                </a:lnTo>
                <a:lnTo>
                  <a:pt x="2775005" y="3061252"/>
                </a:lnTo>
                <a:lnTo>
                  <a:pt x="2552369" y="3188473"/>
                </a:lnTo>
                <a:lnTo>
                  <a:pt x="1121134" y="3776869"/>
                </a:lnTo>
                <a:lnTo>
                  <a:pt x="429371" y="4214191"/>
                </a:lnTo>
                <a:lnTo>
                  <a:pt x="0" y="4627659"/>
                </a:lnTo>
                <a:lnTo>
                  <a:pt x="461176" y="5398936"/>
                </a:lnTo>
                <a:lnTo>
                  <a:pt x="993913" y="5327374"/>
                </a:lnTo>
                <a:lnTo>
                  <a:pt x="2027583" y="5581816"/>
                </a:lnTo>
                <a:lnTo>
                  <a:pt x="2854518" y="5550010"/>
                </a:lnTo>
                <a:lnTo>
                  <a:pt x="3061252" y="5343276"/>
                </a:lnTo>
                <a:lnTo>
                  <a:pt x="4428877" y="5804452"/>
                </a:lnTo>
                <a:lnTo>
                  <a:pt x="4484536" y="6202017"/>
                </a:lnTo>
                <a:lnTo>
                  <a:pt x="4802588" y="6233822"/>
                </a:lnTo>
                <a:lnTo>
                  <a:pt x="5494352" y="6186115"/>
                </a:lnTo>
                <a:lnTo>
                  <a:pt x="6035040" y="5876014"/>
                </a:lnTo>
                <a:lnTo>
                  <a:pt x="6376946" y="5645426"/>
                </a:lnTo>
                <a:lnTo>
                  <a:pt x="6782463" y="5565913"/>
                </a:lnTo>
                <a:lnTo>
                  <a:pt x="7116418" y="5565913"/>
                </a:lnTo>
                <a:lnTo>
                  <a:pt x="7625301" y="5637475"/>
                </a:lnTo>
                <a:lnTo>
                  <a:pt x="7720717" y="5653377"/>
                </a:lnTo>
                <a:lnTo>
                  <a:pt x="8380675" y="6178163"/>
                </a:lnTo>
                <a:lnTo>
                  <a:pt x="8873656" y="6893781"/>
                </a:lnTo>
                <a:lnTo>
                  <a:pt x="9883472" y="6512118"/>
                </a:lnTo>
                <a:lnTo>
                  <a:pt x="10169718" y="6750657"/>
                </a:lnTo>
                <a:lnTo>
                  <a:pt x="10098157" y="4977516"/>
                </a:lnTo>
                <a:lnTo>
                  <a:pt x="9772153" y="4118776"/>
                </a:lnTo>
                <a:lnTo>
                  <a:pt x="9581322" y="3283889"/>
                </a:lnTo>
                <a:lnTo>
                  <a:pt x="9470004" y="3021496"/>
                </a:lnTo>
                <a:lnTo>
                  <a:pt x="9136049" y="628153"/>
                </a:lnTo>
                <a:lnTo>
                  <a:pt x="8841851" y="572494"/>
                </a:lnTo>
                <a:lnTo>
                  <a:pt x="8396578" y="166977"/>
                </a:lnTo>
                <a:lnTo>
                  <a:pt x="7784327" y="0"/>
                </a:lnTo>
                <a:close/>
              </a:path>
            </a:pathLst>
          </a:custGeom>
          <a:noFill/>
          <a:ln w="571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38" name="Tekstvak 37">
            <a:extLst>
              <a:ext uri="{FF2B5EF4-FFF2-40B4-BE49-F238E27FC236}">
                <a16:creationId xmlns:a16="http://schemas.microsoft.com/office/drawing/2014/main" id="{F7372011-8E00-ED39-4F38-54F56CF505CC}"/>
              </a:ext>
            </a:extLst>
          </p:cNvPr>
          <p:cNvSpPr txBox="1"/>
          <p:nvPr/>
        </p:nvSpPr>
        <p:spPr>
          <a:xfrm>
            <a:off x="2869292" y="2841978"/>
            <a:ext cx="92098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350" b="1" dirty="0">
                <a:latin typeface="Futura Std Condensed" panose="020B0506020204030204" pitchFamily="34" charset="0"/>
              </a:rPr>
              <a:t>Noor + bronbeken</a:t>
            </a:r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122BAC4D-F419-E228-E732-2D4164009224}"/>
              </a:ext>
            </a:extLst>
          </p:cNvPr>
          <p:cNvSpPr txBox="1"/>
          <p:nvPr/>
        </p:nvSpPr>
        <p:spPr>
          <a:xfrm>
            <a:off x="4118938" y="1816649"/>
            <a:ext cx="10357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i="1" dirty="0">
                <a:latin typeface="Futura Std Condensed" panose="020B0506020204030204" pitchFamily="34" charset="0"/>
              </a:rPr>
              <a:t>St. </a:t>
            </a:r>
            <a:r>
              <a:rPr lang="nl-NL" sz="1350" i="1" dirty="0" err="1">
                <a:latin typeface="Futura Std Condensed" panose="020B0506020204030204" pitchFamily="34" charset="0"/>
              </a:rPr>
              <a:t>Brigidabron</a:t>
            </a:r>
            <a:endParaRPr lang="nl-NL" sz="1350" i="1" dirty="0">
              <a:latin typeface="Futura Std Condensed" panose="020B0506020204030204" pitchFamily="34" charset="0"/>
            </a:endParaRPr>
          </a:p>
        </p:txBody>
      </p:sp>
      <p:sp>
        <p:nvSpPr>
          <p:cNvPr id="40" name="Tekstvak 39">
            <a:extLst>
              <a:ext uri="{FF2B5EF4-FFF2-40B4-BE49-F238E27FC236}">
                <a16:creationId xmlns:a16="http://schemas.microsoft.com/office/drawing/2014/main" id="{21E531A6-4ADD-795F-D197-86C35509DCCD}"/>
              </a:ext>
            </a:extLst>
          </p:cNvPr>
          <p:cNvSpPr txBox="1"/>
          <p:nvPr/>
        </p:nvSpPr>
        <p:spPr>
          <a:xfrm rot="20336715">
            <a:off x="5169142" y="1565285"/>
            <a:ext cx="11959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latin typeface="Futura Std Condensed" panose="020B0506020204030204" pitchFamily="34" charset="0"/>
              </a:rPr>
              <a:t>Hoogcrutslossing</a:t>
            </a:r>
          </a:p>
        </p:txBody>
      </p:sp>
      <p:sp>
        <p:nvSpPr>
          <p:cNvPr id="41" name="Tekstvak 40">
            <a:extLst>
              <a:ext uri="{FF2B5EF4-FFF2-40B4-BE49-F238E27FC236}">
                <a16:creationId xmlns:a16="http://schemas.microsoft.com/office/drawing/2014/main" id="{7756325E-0DE0-82E9-2E58-7BC78551BBD1}"/>
              </a:ext>
            </a:extLst>
          </p:cNvPr>
          <p:cNvSpPr txBox="1"/>
          <p:nvPr/>
        </p:nvSpPr>
        <p:spPr>
          <a:xfrm>
            <a:off x="4366355" y="3397127"/>
            <a:ext cx="11087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latin typeface="Futura Std Condensed" panose="020B0506020204030204" pitchFamily="34" charset="0"/>
              </a:rPr>
              <a:t>Groot </a:t>
            </a:r>
            <a:r>
              <a:rPr lang="nl-NL" sz="1350" dirty="0" err="1">
                <a:latin typeface="Futura Std Condensed" panose="020B0506020204030204" pitchFamily="34" charset="0"/>
              </a:rPr>
              <a:t>Heugdeweg</a:t>
            </a:r>
            <a:endParaRPr lang="nl-NL" sz="1350" dirty="0">
              <a:latin typeface="Futura Std Condensed" panose="020B0506020204030204" pitchFamily="34" charset="0"/>
            </a:endParaRPr>
          </a:p>
        </p:txBody>
      </p:sp>
      <p:cxnSp>
        <p:nvCxnSpPr>
          <p:cNvPr id="43" name="Rechte verbindingslijn 42">
            <a:extLst>
              <a:ext uri="{FF2B5EF4-FFF2-40B4-BE49-F238E27FC236}">
                <a16:creationId xmlns:a16="http://schemas.microsoft.com/office/drawing/2014/main" id="{5174FDDF-3749-F652-BC3A-AB8B1A70598C}"/>
              </a:ext>
            </a:extLst>
          </p:cNvPr>
          <p:cNvCxnSpPr>
            <a:cxnSpLocks/>
          </p:cNvCxnSpPr>
          <p:nvPr/>
        </p:nvCxnSpPr>
        <p:spPr>
          <a:xfrm flipH="1" flipV="1">
            <a:off x="4686300" y="2037012"/>
            <a:ext cx="54293" cy="1143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Vrije vorm: vorm 50">
            <a:extLst>
              <a:ext uri="{FF2B5EF4-FFF2-40B4-BE49-F238E27FC236}">
                <a16:creationId xmlns:a16="http://schemas.microsoft.com/office/drawing/2014/main" id="{7D30081C-08E9-BCC3-1E66-6C1AB6A1DFAA}"/>
              </a:ext>
            </a:extLst>
          </p:cNvPr>
          <p:cNvSpPr/>
          <p:nvPr/>
        </p:nvSpPr>
        <p:spPr>
          <a:xfrm>
            <a:off x="3709035" y="2194560"/>
            <a:ext cx="1108710" cy="1240155"/>
          </a:xfrm>
          <a:custGeom>
            <a:avLst/>
            <a:gdLst>
              <a:gd name="connsiteX0" fmla="*/ 0 w 1478280"/>
              <a:gd name="connsiteY0" fmla="*/ 1203960 h 1653540"/>
              <a:gd name="connsiteX1" fmla="*/ 327660 w 1478280"/>
              <a:gd name="connsiteY1" fmla="*/ 1653540 h 1653540"/>
              <a:gd name="connsiteX2" fmla="*/ 822960 w 1478280"/>
              <a:gd name="connsiteY2" fmla="*/ 693420 h 1653540"/>
              <a:gd name="connsiteX3" fmla="*/ 1478280 w 1478280"/>
              <a:gd name="connsiteY3" fmla="*/ 140970 h 1653540"/>
              <a:gd name="connsiteX4" fmla="*/ 1299210 w 1478280"/>
              <a:gd name="connsiteY4" fmla="*/ 0 h 1653540"/>
              <a:gd name="connsiteX5" fmla="*/ 640080 w 1478280"/>
              <a:gd name="connsiteY5" fmla="*/ 415290 h 1653540"/>
              <a:gd name="connsiteX6" fmla="*/ 0 w 1478280"/>
              <a:gd name="connsiteY6" fmla="*/ 1203960 h 165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78280" h="1653540">
                <a:moveTo>
                  <a:pt x="0" y="1203960"/>
                </a:moveTo>
                <a:lnTo>
                  <a:pt x="327660" y="1653540"/>
                </a:lnTo>
                <a:lnTo>
                  <a:pt x="822960" y="693420"/>
                </a:lnTo>
                <a:lnTo>
                  <a:pt x="1478280" y="140970"/>
                </a:lnTo>
                <a:lnTo>
                  <a:pt x="1299210" y="0"/>
                </a:lnTo>
                <a:lnTo>
                  <a:pt x="640080" y="415290"/>
                </a:lnTo>
                <a:lnTo>
                  <a:pt x="0" y="120396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54" name="Tekstvak 53">
            <a:extLst>
              <a:ext uri="{FF2B5EF4-FFF2-40B4-BE49-F238E27FC236}">
                <a16:creationId xmlns:a16="http://schemas.microsoft.com/office/drawing/2014/main" id="{7487917C-2463-EED9-6A6C-E46B671DB7B4}"/>
              </a:ext>
            </a:extLst>
          </p:cNvPr>
          <p:cNvSpPr txBox="1"/>
          <p:nvPr/>
        </p:nvSpPr>
        <p:spPr>
          <a:xfrm>
            <a:off x="5134842" y="3016771"/>
            <a:ext cx="110871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latin typeface="Futura Std Condensed" panose="020B0506020204030204" pitchFamily="34" charset="0"/>
              </a:rPr>
              <a:t>Sint Maartensweg</a:t>
            </a:r>
          </a:p>
        </p:txBody>
      </p:sp>
      <p:sp>
        <p:nvSpPr>
          <p:cNvPr id="57" name="Tekstvak 56">
            <a:extLst>
              <a:ext uri="{FF2B5EF4-FFF2-40B4-BE49-F238E27FC236}">
                <a16:creationId xmlns:a16="http://schemas.microsoft.com/office/drawing/2014/main" id="{5A796A0E-8374-9D24-3BE3-AADF8FF0510F}"/>
              </a:ext>
            </a:extLst>
          </p:cNvPr>
          <p:cNvSpPr txBox="1"/>
          <p:nvPr/>
        </p:nvSpPr>
        <p:spPr>
          <a:xfrm>
            <a:off x="4884573" y="2150823"/>
            <a:ext cx="10357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Wesch</a:t>
            </a:r>
            <a:endParaRPr lang="nl-NL" sz="1350" dirty="0">
              <a:latin typeface="Futura Std Condensed" panose="020B0506020204030204" pitchFamily="34" charset="0"/>
            </a:endParaRPr>
          </a:p>
        </p:txBody>
      </p:sp>
      <p:sp>
        <p:nvSpPr>
          <p:cNvPr id="58" name="Tekstvak 57">
            <a:extLst>
              <a:ext uri="{FF2B5EF4-FFF2-40B4-BE49-F238E27FC236}">
                <a16:creationId xmlns:a16="http://schemas.microsoft.com/office/drawing/2014/main" id="{7131F2F2-7EF1-5C8B-1346-053D0FEF2AEB}"/>
              </a:ext>
            </a:extLst>
          </p:cNvPr>
          <p:cNvSpPr txBox="1"/>
          <p:nvPr/>
        </p:nvSpPr>
        <p:spPr>
          <a:xfrm>
            <a:off x="6029355" y="1923022"/>
            <a:ext cx="81009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Bovenstraat</a:t>
            </a:r>
            <a:endParaRPr lang="nl-NL" sz="1350" dirty="0">
              <a:latin typeface="Futura Std Condensed" panose="020B0506020204030204" pitchFamily="34" charset="0"/>
            </a:endParaRPr>
          </a:p>
        </p:txBody>
      </p:sp>
      <p:sp>
        <p:nvSpPr>
          <p:cNvPr id="65" name="Tekstvak 64">
            <a:extLst>
              <a:ext uri="{FF2B5EF4-FFF2-40B4-BE49-F238E27FC236}">
                <a16:creationId xmlns:a16="http://schemas.microsoft.com/office/drawing/2014/main" id="{06A5379B-5D77-40E8-68AB-A2A8B0E359F3}"/>
              </a:ext>
            </a:extLst>
          </p:cNvPr>
          <p:cNvSpPr txBox="1"/>
          <p:nvPr/>
        </p:nvSpPr>
        <p:spPr>
          <a:xfrm>
            <a:off x="6132385" y="3273073"/>
            <a:ext cx="93049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latin typeface="Futura Std Condensed" panose="020B0506020204030204" pitchFamily="34" charset="0"/>
              </a:rPr>
              <a:t>Peul</a:t>
            </a:r>
          </a:p>
        </p:txBody>
      </p:sp>
      <p:sp>
        <p:nvSpPr>
          <p:cNvPr id="68" name="Tekstvak 67">
            <a:extLst>
              <a:ext uri="{FF2B5EF4-FFF2-40B4-BE49-F238E27FC236}">
                <a16:creationId xmlns:a16="http://schemas.microsoft.com/office/drawing/2014/main" id="{995C4948-895D-1C3E-9223-391A0D8BCBC2}"/>
              </a:ext>
            </a:extLst>
          </p:cNvPr>
          <p:cNvSpPr txBox="1"/>
          <p:nvPr/>
        </p:nvSpPr>
        <p:spPr>
          <a:xfrm>
            <a:off x="3914486" y="2987179"/>
            <a:ext cx="110871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Altembroek</a:t>
            </a:r>
            <a:endParaRPr lang="nl-NL" sz="1350" dirty="0">
              <a:latin typeface="Futura Std Condensed" panose="020B0506020204030204" pitchFamily="34" charset="0"/>
            </a:endParaRPr>
          </a:p>
        </p:txBody>
      </p:sp>
      <p:sp>
        <p:nvSpPr>
          <p:cNvPr id="69" name="Tekstvak 68">
            <a:extLst>
              <a:ext uri="{FF2B5EF4-FFF2-40B4-BE49-F238E27FC236}">
                <a16:creationId xmlns:a16="http://schemas.microsoft.com/office/drawing/2014/main" id="{F32FAED9-5902-A395-3950-2DE805A8AFBC}"/>
              </a:ext>
            </a:extLst>
          </p:cNvPr>
          <p:cNvSpPr txBox="1"/>
          <p:nvPr/>
        </p:nvSpPr>
        <p:spPr>
          <a:xfrm>
            <a:off x="6509513" y="1482841"/>
            <a:ext cx="81009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Schey</a:t>
            </a:r>
            <a:endParaRPr lang="nl-NL" sz="1350" dirty="0">
              <a:latin typeface="Futura Std Condensed" panose="020B0506020204030204" pitchFamily="34" charset="0"/>
            </a:endParaRPr>
          </a:p>
        </p:txBody>
      </p:sp>
      <p:sp>
        <p:nvSpPr>
          <p:cNvPr id="70" name="Tekstvak 69">
            <a:extLst>
              <a:ext uri="{FF2B5EF4-FFF2-40B4-BE49-F238E27FC236}">
                <a16:creationId xmlns:a16="http://schemas.microsoft.com/office/drawing/2014/main" id="{6E0DFE0D-B1B7-88D8-826D-0E5259A77E2C}"/>
              </a:ext>
            </a:extLst>
          </p:cNvPr>
          <p:cNvSpPr txBox="1"/>
          <p:nvPr/>
        </p:nvSpPr>
        <p:spPr>
          <a:xfrm>
            <a:off x="7277000" y="3486097"/>
            <a:ext cx="81009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Ulvend</a:t>
            </a:r>
            <a:endParaRPr lang="nl-NL" sz="1350" dirty="0">
              <a:latin typeface="Futura Std Condensed" panose="020B0506020204030204" pitchFamily="34" charset="0"/>
            </a:endParaRPr>
          </a:p>
        </p:txBody>
      </p:sp>
      <p:sp>
        <p:nvSpPr>
          <p:cNvPr id="71" name="Tekstvak 70">
            <a:extLst>
              <a:ext uri="{FF2B5EF4-FFF2-40B4-BE49-F238E27FC236}">
                <a16:creationId xmlns:a16="http://schemas.microsoft.com/office/drawing/2014/main" id="{81E0E3EA-F55B-2732-2D38-C947584B6CBF}"/>
              </a:ext>
            </a:extLst>
          </p:cNvPr>
          <p:cNvSpPr txBox="1"/>
          <p:nvPr/>
        </p:nvSpPr>
        <p:spPr>
          <a:xfrm>
            <a:off x="7959668" y="3188226"/>
            <a:ext cx="81009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latin typeface="Futura Std Condensed" panose="020B0506020204030204" pitchFamily="34" charset="0"/>
              </a:rPr>
              <a:t>Schilberg</a:t>
            </a:r>
          </a:p>
        </p:txBody>
      </p:sp>
      <p:sp>
        <p:nvSpPr>
          <p:cNvPr id="72" name="Tekstvak 71">
            <a:extLst>
              <a:ext uri="{FF2B5EF4-FFF2-40B4-BE49-F238E27FC236}">
                <a16:creationId xmlns:a16="http://schemas.microsoft.com/office/drawing/2014/main" id="{88F2EA33-C170-726D-210E-FD065793E5F9}"/>
              </a:ext>
            </a:extLst>
          </p:cNvPr>
          <p:cNvSpPr txBox="1"/>
          <p:nvPr/>
        </p:nvSpPr>
        <p:spPr>
          <a:xfrm>
            <a:off x="7691442" y="2404924"/>
            <a:ext cx="81009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latin typeface="Futura Std Condensed" panose="020B0506020204030204" pitchFamily="34" charset="0"/>
              </a:rPr>
              <a:t>Kwakhaag</a:t>
            </a:r>
          </a:p>
        </p:txBody>
      </p:sp>
      <p:sp>
        <p:nvSpPr>
          <p:cNvPr id="73" name="Tekstvak 72">
            <a:extLst>
              <a:ext uri="{FF2B5EF4-FFF2-40B4-BE49-F238E27FC236}">
                <a16:creationId xmlns:a16="http://schemas.microsoft.com/office/drawing/2014/main" id="{9FFBAE30-14AA-C791-6DE0-EA9024D56E9D}"/>
              </a:ext>
            </a:extLst>
          </p:cNvPr>
          <p:cNvSpPr txBox="1"/>
          <p:nvPr/>
        </p:nvSpPr>
        <p:spPr>
          <a:xfrm>
            <a:off x="7454174" y="1684231"/>
            <a:ext cx="81009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latin typeface="Futura Std Condensed" panose="020B0506020204030204" pitchFamily="34" charset="0"/>
              </a:rPr>
              <a:t>Hoogcruts</a:t>
            </a:r>
          </a:p>
        </p:txBody>
      </p:sp>
      <p:sp>
        <p:nvSpPr>
          <p:cNvPr id="77" name="Vrije vorm: vorm 76">
            <a:extLst>
              <a:ext uri="{FF2B5EF4-FFF2-40B4-BE49-F238E27FC236}">
                <a16:creationId xmlns:a16="http://schemas.microsoft.com/office/drawing/2014/main" id="{9FE09AF7-1050-96A1-D1A9-E8CC0EE66463}"/>
              </a:ext>
            </a:extLst>
          </p:cNvPr>
          <p:cNvSpPr/>
          <p:nvPr/>
        </p:nvSpPr>
        <p:spPr>
          <a:xfrm>
            <a:off x="-34724" y="-43405"/>
            <a:ext cx="2135529" cy="5234651"/>
          </a:xfrm>
          <a:custGeom>
            <a:avLst/>
            <a:gdLst>
              <a:gd name="connsiteX0" fmla="*/ 555585 w 2847372"/>
              <a:gd name="connsiteY0" fmla="*/ 4942389 h 6979534"/>
              <a:gd name="connsiteX1" fmla="*/ 1377388 w 2847372"/>
              <a:gd name="connsiteY1" fmla="*/ 2025569 h 6979534"/>
              <a:gd name="connsiteX2" fmla="*/ 1215342 w 2847372"/>
              <a:gd name="connsiteY2" fmla="*/ 821802 h 6979534"/>
              <a:gd name="connsiteX3" fmla="*/ 2847372 w 2847372"/>
              <a:gd name="connsiteY3" fmla="*/ 717630 h 6979534"/>
              <a:gd name="connsiteX4" fmla="*/ 2615879 w 2847372"/>
              <a:gd name="connsiteY4" fmla="*/ 0 h 6979534"/>
              <a:gd name="connsiteX5" fmla="*/ 11575 w 2847372"/>
              <a:gd name="connsiteY5" fmla="*/ 11574 h 6979534"/>
              <a:gd name="connsiteX6" fmla="*/ 0 w 2847372"/>
              <a:gd name="connsiteY6" fmla="*/ 6956384 h 6979534"/>
              <a:gd name="connsiteX7" fmla="*/ 1794076 w 2847372"/>
              <a:gd name="connsiteY7" fmla="*/ 6979534 h 6979534"/>
              <a:gd name="connsiteX8" fmla="*/ 555585 w 2847372"/>
              <a:gd name="connsiteY8" fmla="*/ 4942389 h 6979534"/>
              <a:gd name="connsiteX0" fmla="*/ 555585 w 3199125"/>
              <a:gd name="connsiteY0" fmla="*/ 4942389 h 6979534"/>
              <a:gd name="connsiteX1" fmla="*/ 1377388 w 3199125"/>
              <a:gd name="connsiteY1" fmla="*/ 2025569 h 6979534"/>
              <a:gd name="connsiteX2" fmla="*/ 3199125 w 3199125"/>
              <a:gd name="connsiteY2" fmla="*/ 1824026 h 6979534"/>
              <a:gd name="connsiteX3" fmla="*/ 2847372 w 3199125"/>
              <a:gd name="connsiteY3" fmla="*/ 717630 h 6979534"/>
              <a:gd name="connsiteX4" fmla="*/ 2615879 w 3199125"/>
              <a:gd name="connsiteY4" fmla="*/ 0 h 6979534"/>
              <a:gd name="connsiteX5" fmla="*/ 11575 w 3199125"/>
              <a:gd name="connsiteY5" fmla="*/ 11574 h 6979534"/>
              <a:gd name="connsiteX6" fmla="*/ 0 w 3199125"/>
              <a:gd name="connsiteY6" fmla="*/ 6956384 h 6979534"/>
              <a:gd name="connsiteX7" fmla="*/ 1794076 w 3199125"/>
              <a:gd name="connsiteY7" fmla="*/ 6979534 h 6979534"/>
              <a:gd name="connsiteX8" fmla="*/ 555585 w 3199125"/>
              <a:gd name="connsiteY8" fmla="*/ 4942389 h 6979534"/>
              <a:gd name="connsiteX0" fmla="*/ 555585 w 3199125"/>
              <a:gd name="connsiteY0" fmla="*/ 4942389 h 6979534"/>
              <a:gd name="connsiteX1" fmla="*/ 2017984 w 3199125"/>
              <a:gd name="connsiteY1" fmla="*/ 2139224 h 6979534"/>
              <a:gd name="connsiteX2" fmla="*/ 3199125 w 3199125"/>
              <a:gd name="connsiteY2" fmla="*/ 1824026 h 6979534"/>
              <a:gd name="connsiteX3" fmla="*/ 2847372 w 3199125"/>
              <a:gd name="connsiteY3" fmla="*/ 717630 h 6979534"/>
              <a:gd name="connsiteX4" fmla="*/ 2615879 w 3199125"/>
              <a:gd name="connsiteY4" fmla="*/ 0 h 6979534"/>
              <a:gd name="connsiteX5" fmla="*/ 11575 w 3199125"/>
              <a:gd name="connsiteY5" fmla="*/ 11574 h 6979534"/>
              <a:gd name="connsiteX6" fmla="*/ 0 w 3199125"/>
              <a:gd name="connsiteY6" fmla="*/ 6956384 h 6979534"/>
              <a:gd name="connsiteX7" fmla="*/ 1794076 w 3199125"/>
              <a:gd name="connsiteY7" fmla="*/ 6979534 h 6979534"/>
              <a:gd name="connsiteX8" fmla="*/ 555585 w 3199125"/>
              <a:gd name="connsiteY8" fmla="*/ 4942389 h 6979534"/>
              <a:gd name="connsiteX0" fmla="*/ 555585 w 3199125"/>
              <a:gd name="connsiteY0" fmla="*/ 4942389 h 6979534"/>
              <a:gd name="connsiteX1" fmla="*/ 3199125 w 3199125"/>
              <a:gd name="connsiteY1" fmla="*/ 1824026 h 6979534"/>
              <a:gd name="connsiteX2" fmla="*/ 2847372 w 3199125"/>
              <a:gd name="connsiteY2" fmla="*/ 717630 h 6979534"/>
              <a:gd name="connsiteX3" fmla="*/ 2615879 w 3199125"/>
              <a:gd name="connsiteY3" fmla="*/ 0 h 6979534"/>
              <a:gd name="connsiteX4" fmla="*/ 11575 w 3199125"/>
              <a:gd name="connsiteY4" fmla="*/ 11574 h 6979534"/>
              <a:gd name="connsiteX5" fmla="*/ 0 w 3199125"/>
              <a:gd name="connsiteY5" fmla="*/ 6956384 h 6979534"/>
              <a:gd name="connsiteX6" fmla="*/ 1794076 w 3199125"/>
              <a:gd name="connsiteY6" fmla="*/ 6979534 h 6979534"/>
              <a:gd name="connsiteX7" fmla="*/ 555585 w 3199125"/>
              <a:gd name="connsiteY7" fmla="*/ 4942389 h 6979534"/>
              <a:gd name="connsiteX0" fmla="*/ 555585 w 2847372"/>
              <a:gd name="connsiteY0" fmla="*/ 4942389 h 6979534"/>
              <a:gd name="connsiteX1" fmla="*/ 2847372 w 2847372"/>
              <a:gd name="connsiteY1" fmla="*/ 717630 h 6979534"/>
              <a:gd name="connsiteX2" fmla="*/ 2615879 w 2847372"/>
              <a:gd name="connsiteY2" fmla="*/ 0 h 6979534"/>
              <a:gd name="connsiteX3" fmla="*/ 11575 w 2847372"/>
              <a:gd name="connsiteY3" fmla="*/ 11574 h 6979534"/>
              <a:gd name="connsiteX4" fmla="*/ 0 w 2847372"/>
              <a:gd name="connsiteY4" fmla="*/ 6956384 h 6979534"/>
              <a:gd name="connsiteX5" fmla="*/ 1794076 w 2847372"/>
              <a:gd name="connsiteY5" fmla="*/ 6979534 h 6979534"/>
              <a:gd name="connsiteX6" fmla="*/ 555585 w 2847372"/>
              <a:gd name="connsiteY6" fmla="*/ 4942389 h 6979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47372" h="6979534">
                <a:moveTo>
                  <a:pt x="555585" y="4942389"/>
                </a:moveTo>
                <a:lnTo>
                  <a:pt x="2847372" y="717630"/>
                </a:lnTo>
                <a:lnTo>
                  <a:pt x="2615879" y="0"/>
                </a:lnTo>
                <a:lnTo>
                  <a:pt x="11575" y="11574"/>
                </a:lnTo>
                <a:cubicBezTo>
                  <a:pt x="7717" y="2326511"/>
                  <a:pt x="3858" y="4641447"/>
                  <a:pt x="0" y="6956384"/>
                </a:cubicBezTo>
                <a:lnTo>
                  <a:pt x="1794076" y="6979534"/>
                </a:lnTo>
                <a:lnTo>
                  <a:pt x="555585" y="49423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3D2529D-5135-FD66-4B86-C990C0557FD3}"/>
              </a:ext>
            </a:extLst>
          </p:cNvPr>
          <p:cNvSpPr txBox="1">
            <a:spLocks/>
          </p:cNvSpPr>
          <p:nvPr/>
        </p:nvSpPr>
        <p:spPr>
          <a:xfrm>
            <a:off x="-900608" y="70741"/>
            <a:ext cx="7886700" cy="993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Futura Std Medium" panose="020B0502020204020303" pitchFamily="34" charset="0"/>
                <a:ea typeface="+mj-ea"/>
                <a:cs typeface="+mj-cs"/>
              </a:defRPr>
            </a:lvl1pPr>
          </a:lstStyle>
          <a:p>
            <a:r>
              <a:rPr lang="nl-NL" sz="3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Waterveiligheid borgen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22F00D3-5A3C-E3CD-C5F0-558C9C113A22}"/>
              </a:ext>
            </a:extLst>
          </p:cNvPr>
          <p:cNvSpPr txBox="1"/>
          <p:nvPr/>
        </p:nvSpPr>
        <p:spPr>
          <a:xfrm>
            <a:off x="-95353" y="96199"/>
            <a:ext cx="213552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LEGGERKAART</a:t>
            </a:r>
          </a:p>
        </p:txBody>
      </p:sp>
    </p:spTree>
    <p:extLst>
      <p:ext uri="{BB962C8B-B14F-4D97-AF65-F5344CB8AC3E}">
        <p14:creationId xmlns:p14="http://schemas.microsoft.com/office/powerpoint/2010/main" val="400249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build="allAtOnce"/>
      <p:bldP spid="38" grpId="0" build="allAtOnce"/>
      <p:bldP spid="39" grpId="0" build="allAtOnce"/>
      <p:bldP spid="40" grpId="0" build="allAtOnce"/>
      <p:bldP spid="41" grpId="0" build="allAtOnce"/>
      <p:bldP spid="51" grpId="0" animBg="1"/>
      <p:bldP spid="54" grpId="0" build="allAtOnce"/>
      <p:bldP spid="57" grpId="0" build="allAtOnce"/>
      <p:bldP spid="58" grpId="0" build="allAtOnce"/>
      <p:bldP spid="65" grpId="0" build="allAtOnce"/>
      <p:bldP spid="68" grpId="0" build="allAtOnce"/>
      <p:bldP spid="69" grpId="0" build="allAtOnce"/>
      <p:bldP spid="70" grpId="0" build="allAtOnce"/>
      <p:bldP spid="71" grpId="0" build="allAtOnce"/>
      <p:bldP spid="72" grpId="0" build="allAtOnce"/>
      <p:bldP spid="7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ep 7">
            <a:extLst>
              <a:ext uri="{FF2B5EF4-FFF2-40B4-BE49-F238E27FC236}">
                <a16:creationId xmlns:a16="http://schemas.microsoft.com/office/drawing/2014/main" id="{47CBE4DF-2FC7-4203-D302-69D8AFE30E79}"/>
              </a:ext>
            </a:extLst>
          </p:cNvPr>
          <p:cNvGrpSpPr/>
          <p:nvPr/>
        </p:nvGrpSpPr>
        <p:grpSpPr>
          <a:xfrm>
            <a:off x="0" y="0"/>
            <a:ext cx="9144000" cy="5128592"/>
            <a:chOff x="0" y="0"/>
            <a:chExt cx="9144000" cy="5128592"/>
          </a:xfrm>
        </p:grpSpPr>
        <p:pic>
          <p:nvPicPr>
            <p:cNvPr id="2" name="Afbeelding 1">
              <a:extLst>
                <a:ext uri="{FF2B5EF4-FFF2-40B4-BE49-F238E27FC236}">
                  <a16:creationId xmlns:a16="http://schemas.microsoft.com/office/drawing/2014/main" id="{C6A35C43-7DEA-5CA2-07B7-518157197E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26" t="11606" r="6923" b="256"/>
            <a:stretch/>
          </p:blipFill>
          <p:spPr>
            <a:xfrm>
              <a:off x="0" y="0"/>
              <a:ext cx="9144000" cy="5128592"/>
            </a:xfrm>
            <a:prstGeom prst="rect">
              <a:avLst/>
            </a:prstGeom>
          </p:spPr>
        </p:pic>
        <p:pic>
          <p:nvPicPr>
            <p:cNvPr id="76" name="Afbeelding 75" descr="Afbeelding met tekst, schermopname, kaart&#10;&#10;Automatisch gegenereerde beschrijving">
              <a:extLst>
                <a:ext uri="{FF2B5EF4-FFF2-40B4-BE49-F238E27FC236}">
                  <a16:creationId xmlns:a16="http://schemas.microsoft.com/office/drawing/2014/main" id="{0E5FD21A-2791-A50F-7269-F591718AC7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alphaModFix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281" b="87628" l="121" r="93914">
                          <a14:foregroundMark x1="24426" y1="75143" x2="4272" y2="71095"/>
                          <a14:foregroundMark x1="4272" y1="71095" x2="806" y2="7298"/>
                          <a14:foregroundMark x1="806" y1="7298" x2="12898" y2="13398"/>
                          <a14:foregroundMark x1="12898" y1="13398" x2="15276" y2="39909"/>
                          <a14:foregroundMark x1="15276" y1="39909" x2="44901" y2="28791"/>
                          <a14:foregroundMark x1="44901" y1="28791" x2="59331" y2="8723"/>
                          <a14:foregroundMark x1="59331" y1="8723" x2="75091" y2="3022"/>
                          <a14:foregroundMark x1="75091" y1="3022" x2="93108" y2="3706"/>
                          <a14:foregroundMark x1="93108" y1="3706" x2="99154" y2="17446"/>
                          <a14:foregroundMark x1="99154" y1="17446" x2="95324" y2="90023"/>
                          <a14:foregroundMark x1="95324" y1="90023" x2="89359" y2="98632"/>
                          <a14:foregroundMark x1="89359" y1="98632" x2="28980" y2="98632"/>
                          <a14:foregroundMark x1="28980" y1="98632" x2="25957" y2="91562"/>
                          <a14:foregroundMark x1="25957" y1="91562" x2="25272" y2="83181"/>
                          <a14:foregroundMark x1="25272" y1="83181" x2="49698" y2="35291"/>
                          <a14:foregroundMark x1="49698" y1="35291" x2="53809" y2="51026"/>
                          <a14:foregroundMark x1="53809" y1="51026" x2="63966" y2="49202"/>
                          <a14:foregroundMark x1="63966" y1="49202" x2="70375" y2="59179"/>
                          <a14:foregroundMark x1="70375" y1="59179" x2="81540" y2="45325"/>
                          <a14:foregroundMark x1="81540" y1="45325" x2="81540" y2="81129"/>
                          <a14:foregroundMark x1="81540" y1="81129" x2="90850" y2="82098"/>
                          <a14:foregroundMark x1="90850" y1="82098" x2="89359" y2="96180"/>
                          <a14:foregroundMark x1="89359" y1="96180" x2="77348" y2="91790"/>
                          <a14:foregroundMark x1="77348" y1="91790" x2="55542" y2="92189"/>
                          <a14:foregroundMark x1="55542" y1="92189" x2="54212" y2="82554"/>
                          <a14:foregroundMark x1="54212" y1="82554" x2="40145" y2="74971"/>
                          <a14:foregroundMark x1="40145" y1="74971" x2="39823" y2="64538"/>
                          <a14:foregroundMark x1="39823" y1="64538" x2="27731" y2="50741"/>
                          <a14:foregroundMark x1="27731" y1="50741" x2="20113" y2="51881"/>
                          <a14:foregroundMark x1="20113" y1="51881" x2="28698" y2="50114"/>
                          <a14:foregroundMark x1="28698" y1="50114" x2="41354" y2="22634"/>
                          <a14:foregroundMark x1="41354" y1="22634" x2="40508" y2="8837"/>
                          <a14:foregroundMark x1="40508" y1="8837" x2="46957" y2="2281"/>
                          <a14:foregroundMark x1="46957" y1="2281" x2="57195" y2="7184"/>
                          <a14:foregroundMark x1="9875" y1="73546" x2="40" y2="69384"/>
                          <a14:foregroundMark x1="40" y1="69384" x2="3708" y2="3364"/>
                          <a14:foregroundMark x1="3708" y1="3364" x2="7779" y2="67275"/>
                          <a14:foregroundMark x1="27247" y1="93615" x2="33696" y2="99430"/>
                          <a14:foregroundMark x1="33696" y1="99430" x2="93027" y2="96579"/>
                          <a14:foregroundMark x1="93027" y1="96579" x2="97179" y2="28677"/>
                          <a14:foregroundMark x1="97179" y1="28677" x2="91213" y2="14937"/>
                          <a14:foregroundMark x1="91213" y1="14937" x2="49053" y2="29704"/>
                          <a14:foregroundMark x1="49053" y1="29704" x2="86981" y2="28791"/>
                          <a14:foregroundMark x1="86981" y1="28791" x2="93914" y2="83808"/>
                          <a14:foregroundMark x1="93914" y1="83808" x2="92140" y2="87685"/>
                          <a14:foregroundMark x1="27126" y1="93216" x2="72430" y2="96465"/>
                          <a14:foregroundMark x1="72430" y1="96465" x2="95244" y2="93330"/>
                          <a14:foregroundMark x1="95244" y1="93330" x2="99637" y2="79019"/>
                          <a14:foregroundMark x1="99637" y1="79019" x2="98670" y2="7868"/>
                          <a14:foregroundMark x1="98670" y1="7868" x2="2620" y2="1596"/>
                          <a14:foregroundMark x1="2620" y1="1596" x2="121" y2="10889"/>
                          <a14:foregroundMark x1="121" y1="10889" x2="161" y2="25485"/>
                          <a14:backgroundMark x1="20234" y1="79647" x2="10802" y2="76454"/>
                          <a14:backgroundMark x1="10802" y1="76454" x2="2620" y2="79418"/>
                          <a14:backgroundMark x1="2620" y1="79418" x2="2741" y2="88483"/>
                          <a14:backgroundMark x1="2741" y1="88483" x2="13785" y2="92075"/>
                          <a14:backgroundMark x1="13785" y1="92075" x2="18944" y2="84265"/>
                          <a14:backgroundMark x1="18944" y1="84265" x2="12898" y2="81300"/>
                          <a14:backgroundMark x1="12898" y1="81300" x2="16606" y2="87628"/>
                          <a14:backgroundMark x1="16606" y1="87628" x2="3829" y2="876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5" t="4394" r="2640" b="6235"/>
            <a:stretch/>
          </p:blipFill>
          <p:spPr>
            <a:xfrm>
              <a:off x="2086417" y="1"/>
              <a:ext cx="6770262" cy="4453359"/>
            </a:xfrm>
            <a:prstGeom prst="rect">
              <a:avLst/>
            </a:prstGeom>
          </p:spPr>
        </p:pic>
      </p:grpSp>
      <p:sp>
        <p:nvSpPr>
          <p:cNvPr id="5" name="Vrije vorm: vorm 4">
            <a:extLst>
              <a:ext uri="{FF2B5EF4-FFF2-40B4-BE49-F238E27FC236}">
                <a16:creationId xmlns:a16="http://schemas.microsoft.com/office/drawing/2014/main" id="{D71BB1D6-D1A8-93E5-0ACA-F90A688B6270}"/>
              </a:ext>
            </a:extLst>
          </p:cNvPr>
          <p:cNvSpPr/>
          <p:nvPr/>
        </p:nvSpPr>
        <p:spPr>
          <a:xfrm>
            <a:off x="-195943" y="258925"/>
            <a:ext cx="9412256" cy="4786604"/>
          </a:xfrm>
          <a:custGeom>
            <a:avLst/>
            <a:gdLst>
              <a:gd name="connsiteX0" fmla="*/ 0 w 12204441"/>
              <a:gd name="connsiteY0" fmla="*/ 961053 h 6382138"/>
              <a:gd name="connsiteX1" fmla="*/ 709127 w 12204441"/>
              <a:gd name="connsiteY1" fmla="*/ 130628 h 6382138"/>
              <a:gd name="connsiteX2" fmla="*/ 1651519 w 12204441"/>
              <a:gd name="connsiteY2" fmla="*/ 37322 h 6382138"/>
              <a:gd name="connsiteX3" fmla="*/ 1782147 w 12204441"/>
              <a:gd name="connsiteY3" fmla="*/ 0 h 6382138"/>
              <a:gd name="connsiteX4" fmla="*/ 2258008 w 12204441"/>
              <a:gd name="connsiteY4" fmla="*/ 55983 h 6382138"/>
              <a:gd name="connsiteX5" fmla="*/ 2174033 w 12204441"/>
              <a:gd name="connsiteY5" fmla="*/ 205273 h 6382138"/>
              <a:gd name="connsiteX6" fmla="*/ 2379306 w 12204441"/>
              <a:gd name="connsiteY6" fmla="*/ 802432 h 6382138"/>
              <a:gd name="connsiteX7" fmla="*/ 2584580 w 12204441"/>
              <a:gd name="connsiteY7" fmla="*/ 1884783 h 6382138"/>
              <a:gd name="connsiteX8" fmla="*/ 2827176 w 12204441"/>
              <a:gd name="connsiteY8" fmla="*/ 2537926 h 6382138"/>
              <a:gd name="connsiteX9" fmla="*/ 2892490 w 12204441"/>
              <a:gd name="connsiteY9" fmla="*/ 2528596 h 6382138"/>
              <a:gd name="connsiteX10" fmla="*/ 3275045 w 12204441"/>
              <a:gd name="connsiteY10" fmla="*/ 3442996 h 6382138"/>
              <a:gd name="connsiteX11" fmla="*/ 3816221 w 12204441"/>
              <a:gd name="connsiteY11" fmla="*/ 3275045 h 6382138"/>
              <a:gd name="connsiteX12" fmla="*/ 4460033 w 12204441"/>
              <a:gd name="connsiteY12" fmla="*/ 2771191 h 6382138"/>
              <a:gd name="connsiteX13" fmla="*/ 6354147 w 12204441"/>
              <a:gd name="connsiteY13" fmla="*/ 5738326 h 6382138"/>
              <a:gd name="connsiteX14" fmla="*/ 6587412 w 12204441"/>
              <a:gd name="connsiteY14" fmla="*/ 5784979 h 6382138"/>
              <a:gd name="connsiteX15" fmla="*/ 6923314 w 12204441"/>
              <a:gd name="connsiteY15" fmla="*/ 5803640 h 6382138"/>
              <a:gd name="connsiteX16" fmla="*/ 7408506 w 12204441"/>
              <a:gd name="connsiteY16" fmla="*/ 5756987 h 6382138"/>
              <a:gd name="connsiteX17" fmla="*/ 7819053 w 12204441"/>
              <a:gd name="connsiteY17" fmla="*/ 5533053 h 6382138"/>
              <a:gd name="connsiteX18" fmla="*/ 8070980 w 12204441"/>
              <a:gd name="connsiteY18" fmla="*/ 5346440 h 6382138"/>
              <a:gd name="connsiteX19" fmla="*/ 8341568 w 12204441"/>
              <a:gd name="connsiteY19" fmla="*/ 5225143 h 6382138"/>
              <a:gd name="connsiteX20" fmla="*/ 8668139 w 12204441"/>
              <a:gd name="connsiteY20" fmla="*/ 5169159 h 6382138"/>
              <a:gd name="connsiteX21" fmla="*/ 8976049 w 12204441"/>
              <a:gd name="connsiteY21" fmla="*/ 5169159 h 6382138"/>
              <a:gd name="connsiteX22" fmla="*/ 9237306 w 12204441"/>
              <a:gd name="connsiteY22" fmla="*/ 5197151 h 6382138"/>
              <a:gd name="connsiteX23" fmla="*/ 9554547 w 12204441"/>
              <a:gd name="connsiteY23" fmla="*/ 5253134 h 6382138"/>
              <a:gd name="connsiteX24" fmla="*/ 9694506 w 12204441"/>
              <a:gd name="connsiteY24" fmla="*/ 5141167 h 6382138"/>
              <a:gd name="connsiteX25" fmla="*/ 9862457 w 12204441"/>
              <a:gd name="connsiteY25" fmla="*/ 4842587 h 6382138"/>
              <a:gd name="connsiteX26" fmla="*/ 10422294 w 12204441"/>
              <a:gd name="connsiteY26" fmla="*/ 4329404 h 6382138"/>
              <a:gd name="connsiteX27" fmla="*/ 10720874 w 12204441"/>
              <a:gd name="connsiteY27" fmla="*/ 4105469 h 6382138"/>
              <a:gd name="connsiteX28" fmla="*/ 11513976 w 12204441"/>
              <a:gd name="connsiteY28" fmla="*/ 3806889 h 6382138"/>
              <a:gd name="connsiteX29" fmla="*/ 11765902 w 12204441"/>
              <a:gd name="connsiteY29" fmla="*/ 4926563 h 6382138"/>
              <a:gd name="connsiteX30" fmla="*/ 11924523 w 12204441"/>
              <a:gd name="connsiteY30" fmla="*/ 5393094 h 6382138"/>
              <a:gd name="connsiteX31" fmla="*/ 11924523 w 12204441"/>
              <a:gd name="connsiteY31" fmla="*/ 5934269 h 6382138"/>
              <a:gd name="connsiteX32" fmla="*/ 12083143 w 12204441"/>
              <a:gd name="connsiteY32" fmla="*/ 6382138 h 6382138"/>
              <a:gd name="connsiteX33" fmla="*/ 12204441 w 12204441"/>
              <a:gd name="connsiteY33" fmla="*/ 6027575 h 6382138"/>
              <a:gd name="connsiteX0" fmla="*/ 0 w 12316409"/>
              <a:gd name="connsiteY0" fmla="*/ 961053 h 6382138"/>
              <a:gd name="connsiteX1" fmla="*/ 709127 w 12316409"/>
              <a:gd name="connsiteY1" fmla="*/ 130628 h 6382138"/>
              <a:gd name="connsiteX2" fmla="*/ 1651519 w 12316409"/>
              <a:gd name="connsiteY2" fmla="*/ 37322 h 6382138"/>
              <a:gd name="connsiteX3" fmla="*/ 1782147 w 12316409"/>
              <a:gd name="connsiteY3" fmla="*/ 0 h 6382138"/>
              <a:gd name="connsiteX4" fmla="*/ 2258008 w 12316409"/>
              <a:gd name="connsiteY4" fmla="*/ 55983 h 6382138"/>
              <a:gd name="connsiteX5" fmla="*/ 2174033 w 12316409"/>
              <a:gd name="connsiteY5" fmla="*/ 205273 h 6382138"/>
              <a:gd name="connsiteX6" fmla="*/ 2379306 w 12316409"/>
              <a:gd name="connsiteY6" fmla="*/ 802432 h 6382138"/>
              <a:gd name="connsiteX7" fmla="*/ 2584580 w 12316409"/>
              <a:gd name="connsiteY7" fmla="*/ 1884783 h 6382138"/>
              <a:gd name="connsiteX8" fmla="*/ 2827176 w 12316409"/>
              <a:gd name="connsiteY8" fmla="*/ 2537926 h 6382138"/>
              <a:gd name="connsiteX9" fmla="*/ 2892490 w 12316409"/>
              <a:gd name="connsiteY9" fmla="*/ 2528596 h 6382138"/>
              <a:gd name="connsiteX10" fmla="*/ 3275045 w 12316409"/>
              <a:gd name="connsiteY10" fmla="*/ 3442996 h 6382138"/>
              <a:gd name="connsiteX11" fmla="*/ 3816221 w 12316409"/>
              <a:gd name="connsiteY11" fmla="*/ 3275045 h 6382138"/>
              <a:gd name="connsiteX12" fmla="*/ 4460033 w 12316409"/>
              <a:gd name="connsiteY12" fmla="*/ 2771191 h 6382138"/>
              <a:gd name="connsiteX13" fmla="*/ 6354147 w 12316409"/>
              <a:gd name="connsiteY13" fmla="*/ 5738326 h 6382138"/>
              <a:gd name="connsiteX14" fmla="*/ 6587412 w 12316409"/>
              <a:gd name="connsiteY14" fmla="*/ 5784979 h 6382138"/>
              <a:gd name="connsiteX15" fmla="*/ 6923314 w 12316409"/>
              <a:gd name="connsiteY15" fmla="*/ 5803640 h 6382138"/>
              <a:gd name="connsiteX16" fmla="*/ 7408506 w 12316409"/>
              <a:gd name="connsiteY16" fmla="*/ 5756987 h 6382138"/>
              <a:gd name="connsiteX17" fmla="*/ 7819053 w 12316409"/>
              <a:gd name="connsiteY17" fmla="*/ 5533053 h 6382138"/>
              <a:gd name="connsiteX18" fmla="*/ 8070980 w 12316409"/>
              <a:gd name="connsiteY18" fmla="*/ 5346440 h 6382138"/>
              <a:gd name="connsiteX19" fmla="*/ 8341568 w 12316409"/>
              <a:gd name="connsiteY19" fmla="*/ 5225143 h 6382138"/>
              <a:gd name="connsiteX20" fmla="*/ 8668139 w 12316409"/>
              <a:gd name="connsiteY20" fmla="*/ 5169159 h 6382138"/>
              <a:gd name="connsiteX21" fmla="*/ 8976049 w 12316409"/>
              <a:gd name="connsiteY21" fmla="*/ 5169159 h 6382138"/>
              <a:gd name="connsiteX22" fmla="*/ 9237306 w 12316409"/>
              <a:gd name="connsiteY22" fmla="*/ 5197151 h 6382138"/>
              <a:gd name="connsiteX23" fmla="*/ 9554547 w 12316409"/>
              <a:gd name="connsiteY23" fmla="*/ 5253134 h 6382138"/>
              <a:gd name="connsiteX24" fmla="*/ 9694506 w 12316409"/>
              <a:gd name="connsiteY24" fmla="*/ 5141167 h 6382138"/>
              <a:gd name="connsiteX25" fmla="*/ 9862457 w 12316409"/>
              <a:gd name="connsiteY25" fmla="*/ 4842587 h 6382138"/>
              <a:gd name="connsiteX26" fmla="*/ 10422294 w 12316409"/>
              <a:gd name="connsiteY26" fmla="*/ 4329404 h 6382138"/>
              <a:gd name="connsiteX27" fmla="*/ 10720874 w 12316409"/>
              <a:gd name="connsiteY27" fmla="*/ 4105469 h 6382138"/>
              <a:gd name="connsiteX28" fmla="*/ 11513976 w 12316409"/>
              <a:gd name="connsiteY28" fmla="*/ 3806889 h 6382138"/>
              <a:gd name="connsiteX29" fmla="*/ 11765902 w 12316409"/>
              <a:gd name="connsiteY29" fmla="*/ 4926563 h 6382138"/>
              <a:gd name="connsiteX30" fmla="*/ 11924523 w 12316409"/>
              <a:gd name="connsiteY30" fmla="*/ 5393094 h 6382138"/>
              <a:gd name="connsiteX31" fmla="*/ 11924523 w 12316409"/>
              <a:gd name="connsiteY31" fmla="*/ 5934269 h 6382138"/>
              <a:gd name="connsiteX32" fmla="*/ 12083143 w 12316409"/>
              <a:gd name="connsiteY32" fmla="*/ 6382138 h 6382138"/>
              <a:gd name="connsiteX33" fmla="*/ 12316409 w 12316409"/>
              <a:gd name="connsiteY33" fmla="*/ 5728995 h 6382138"/>
              <a:gd name="connsiteX0" fmla="*/ 0 w 12549675"/>
              <a:gd name="connsiteY0" fmla="*/ 1222310 h 6382138"/>
              <a:gd name="connsiteX1" fmla="*/ 942393 w 12549675"/>
              <a:gd name="connsiteY1" fmla="*/ 130628 h 6382138"/>
              <a:gd name="connsiteX2" fmla="*/ 1884785 w 12549675"/>
              <a:gd name="connsiteY2" fmla="*/ 37322 h 6382138"/>
              <a:gd name="connsiteX3" fmla="*/ 2015413 w 12549675"/>
              <a:gd name="connsiteY3" fmla="*/ 0 h 6382138"/>
              <a:gd name="connsiteX4" fmla="*/ 2491274 w 12549675"/>
              <a:gd name="connsiteY4" fmla="*/ 55983 h 6382138"/>
              <a:gd name="connsiteX5" fmla="*/ 2407299 w 12549675"/>
              <a:gd name="connsiteY5" fmla="*/ 205273 h 6382138"/>
              <a:gd name="connsiteX6" fmla="*/ 2612572 w 12549675"/>
              <a:gd name="connsiteY6" fmla="*/ 802432 h 6382138"/>
              <a:gd name="connsiteX7" fmla="*/ 2817846 w 12549675"/>
              <a:gd name="connsiteY7" fmla="*/ 1884783 h 6382138"/>
              <a:gd name="connsiteX8" fmla="*/ 3060442 w 12549675"/>
              <a:gd name="connsiteY8" fmla="*/ 2537926 h 6382138"/>
              <a:gd name="connsiteX9" fmla="*/ 3125756 w 12549675"/>
              <a:gd name="connsiteY9" fmla="*/ 2528596 h 6382138"/>
              <a:gd name="connsiteX10" fmla="*/ 3508311 w 12549675"/>
              <a:gd name="connsiteY10" fmla="*/ 3442996 h 6382138"/>
              <a:gd name="connsiteX11" fmla="*/ 4049487 w 12549675"/>
              <a:gd name="connsiteY11" fmla="*/ 3275045 h 6382138"/>
              <a:gd name="connsiteX12" fmla="*/ 4693299 w 12549675"/>
              <a:gd name="connsiteY12" fmla="*/ 2771191 h 6382138"/>
              <a:gd name="connsiteX13" fmla="*/ 6587413 w 12549675"/>
              <a:gd name="connsiteY13" fmla="*/ 5738326 h 6382138"/>
              <a:gd name="connsiteX14" fmla="*/ 6820678 w 12549675"/>
              <a:gd name="connsiteY14" fmla="*/ 5784979 h 6382138"/>
              <a:gd name="connsiteX15" fmla="*/ 7156580 w 12549675"/>
              <a:gd name="connsiteY15" fmla="*/ 5803640 h 6382138"/>
              <a:gd name="connsiteX16" fmla="*/ 7641772 w 12549675"/>
              <a:gd name="connsiteY16" fmla="*/ 5756987 h 6382138"/>
              <a:gd name="connsiteX17" fmla="*/ 8052319 w 12549675"/>
              <a:gd name="connsiteY17" fmla="*/ 5533053 h 6382138"/>
              <a:gd name="connsiteX18" fmla="*/ 8304246 w 12549675"/>
              <a:gd name="connsiteY18" fmla="*/ 5346440 h 6382138"/>
              <a:gd name="connsiteX19" fmla="*/ 8574834 w 12549675"/>
              <a:gd name="connsiteY19" fmla="*/ 5225143 h 6382138"/>
              <a:gd name="connsiteX20" fmla="*/ 8901405 w 12549675"/>
              <a:gd name="connsiteY20" fmla="*/ 5169159 h 6382138"/>
              <a:gd name="connsiteX21" fmla="*/ 9209315 w 12549675"/>
              <a:gd name="connsiteY21" fmla="*/ 5169159 h 6382138"/>
              <a:gd name="connsiteX22" fmla="*/ 9470572 w 12549675"/>
              <a:gd name="connsiteY22" fmla="*/ 5197151 h 6382138"/>
              <a:gd name="connsiteX23" fmla="*/ 9787813 w 12549675"/>
              <a:gd name="connsiteY23" fmla="*/ 5253134 h 6382138"/>
              <a:gd name="connsiteX24" fmla="*/ 9927772 w 12549675"/>
              <a:gd name="connsiteY24" fmla="*/ 5141167 h 6382138"/>
              <a:gd name="connsiteX25" fmla="*/ 10095723 w 12549675"/>
              <a:gd name="connsiteY25" fmla="*/ 4842587 h 6382138"/>
              <a:gd name="connsiteX26" fmla="*/ 10655560 w 12549675"/>
              <a:gd name="connsiteY26" fmla="*/ 4329404 h 6382138"/>
              <a:gd name="connsiteX27" fmla="*/ 10954140 w 12549675"/>
              <a:gd name="connsiteY27" fmla="*/ 4105469 h 6382138"/>
              <a:gd name="connsiteX28" fmla="*/ 11747242 w 12549675"/>
              <a:gd name="connsiteY28" fmla="*/ 3806889 h 6382138"/>
              <a:gd name="connsiteX29" fmla="*/ 11999168 w 12549675"/>
              <a:gd name="connsiteY29" fmla="*/ 4926563 h 6382138"/>
              <a:gd name="connsiteX30" fmla="*/ 12157789 w 12549675"/>
              <a:gd name="connsiteY30" fmla="*/ 5393094 h 6382138"/>
              <a:gd name="connsiteX31" fmla="*/ 12157789 w 12549675"/>
              <a:gd name="connsiteY31" fmla="*/ 5934269 h 6382138"/>
              <a:gd name="connsiteX32" fmla="*/ 12316409 w 12549675"/>
              <a:gd name="connsiteY32" fmla="*/ 6382138 h 6382138"/>
              <a:gd name="connsiteX33" fmla="*/ 12549675 w 12549675"/>
              <a:gd name="connsiteY33" fmla="*/ 5728995 h 638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549675" h="6382138">
                <a:moveTo>
                  <a:pt x="0" y="1222310"/>
                </a:moveTo>
                <a:lnTo>
                  <a:pt x="942393" y="130628"/>
                </a:lnTo>
                <a:lnTo>
                  <a:pt x="1884785" y="37322"/>
                </a:lnTo>
                <a:lnTo>
                  <a:pt x="2015413" y="0"/>
                </a:lnTo>
                <a:lnTo>
                  <a:pt x="2491274" y="55983"/>
                </a:lnTo>
                <a:lnTo>
                  <a:pt x="2407299" y="205273"/>
                </a:lnTo>
                <a:lnTo>
                  <a:pt x="2612572" y="802432"/>
                </a:lnTo>
                <a:lnTo>
                  <a:pt x="2817846" y="1884783"/>
                </a:lnTo>
                <a:lnTo>
                  <a:pt x="3060442" y="2537926"/>
                </a:lnTo>
                <a:lnTo>
                  <a:pt x="3125756" y="2528596"/>
                </a:lnTo>
                <a:lnTo>
                  <a:pt x="3508311" y="3442996"/>
                </a:lnTo>
                <a:lnTo>
                  <a:pt x="4049487" y="3275045"/>
                </a:lnTo>
                <a:lnTo>
                  <a:pt x="4693299" y="2771191"/>
                </a:lnTo>
                <a:lnTo>
                  <a:pt x="6587413" y="5738326"/>
                </a:lnTo>
                <a:lnTo>
                  <a:pt x="6820678" y="5784979"/>
                </a:lnTo>
                <a:lnTo>
                  <a:pt x="7156580" y="5803640"/>
                </a:lnTo>
                <a:lnTo>
                  <a:pt x="7641772" y="5756987"/>
                </a:lnTo>
                <a:lnTo>
                  <a:pt x="8052319" y="5533053"/>
                </a:lnTo>
                <a:lnTo>
                  <a:pt x="8304246" y="5346440"/>
                </a:lnTo>
                <a:lnTo>
                  <a:pt x="8574834" y="5225143"/>
                </a:lnTo>
                <a:lnTo>
                  <a:pt x="8901405" y="5169159"/>
                </a:lnTo>
                <a:lnTo>
                  <a:pt x="9209315" y="5169159"/>
                </a:lnTo>
                <a:lnTo>
                  <a:pt x="9470572" y="5197151"/>
                </a:lnTo>
                <a:lnTo>
                  <a:pt x="9787813" y="5253134"/>
                </a:lnTo>
                <a:lnTo>
                  <a:pt x="9927772" y="5141167"/>
                </a:lnTo>
                <a:lnTo>
                  <a:pt x="10095723" y="4842587"/>
                </a:lnTo>
                <a:lnTo>
                  <a:pt x="10655560" y="4329404"/>
                </a:lnTo>
                <a:lnTo>
                  <a:pt x="10954140" y="4105469"/>
                </a:lnTo>
                <a:lnTo>
                  <a:pt x="11747242" y="3806889"/>
                </a:lnTo>
                <a:lnTo>
                  <a:pt x="11999168" y="4926563"/>
                </a:lnTo>
                <a:lnTo>
                  <a:pt x="12157789" y="5393094"/>
                </a:lnTo>
                <a:lnTo>
                  <a:pt x="12157789" y="5934269"/>
                </a:lnTo>
                <a:lnTo>
                  <a:pt x="12316409" y="6382138"/>
                </a:lnTo>
                <a:cubicBezTo>
                  <a:pt x="12356842" y="6263950"/>
                  <a:pt x="12509242" y="5847183"/>
                  <a:pt x="12549675" y="5728995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6A83ED7B-0D55-F1B6-70E8-861611DBB974}"/>
              </a:ext>
            </a:extLst>
          </p:cNvPr>
          <p:cNvSpPr/>
          <p:nvPr/>
        </p:nvSpPr>
        <p:spPr>
          <a:xfrm>
            <a:off x="1395454" y="-41744"/>
            <a:ext cx="7627289" cy="5170336"/>
          </a:xfrm>
          <a:custGeom>
            <a:avLst/>
            <a:gdLst>
              <a:gd name="connsiteX0" fmla="*/ 7784327 w 10169718"/>
              <a:gd name="connsiteY0" fmla="*/ 0 h 6893781"/>
              <a:gd name="connsiteX1" fmla="*/ 7052807 w 10169718"/>
              <a:gd name="connsiteY1" fmla="*/ 572494 h 6893781"/>
              <a:gd name="connsiteX2" fmla="*/ 6512118 w 10169718"/>
              <a:gd name="connsiteY2" fmla="*/ 1200647 h 6893781"/>
              <a:gd name="connsiteX3" fmla="*/ 5621572 w 10169718"/>
              <a:gd name="connsiteY3" fmla="*/ 1598212 h 6893781"/>
              <a:gd name="connsiteX4" fmla="*/ 4452731 w 10169718"/>
              <a:gd name="connsiteY4" fmla="*/ 1979875 h 6893781"/>
              <a:gd name="connsiteX5" fmla="*/ 3745065 w 10169718"/>
              <a:gd name="connsiteY5" fmla="*/ 2393342 h 6893781"/>
              <a:gd name="connsiteX6" fmla="*/ 3172571 w 10169718"/>
              <a:gd name="connsiteY6" fmla="*/ 2926080 h 6893781"/>
              <a:gd name="connsiteX7" fmla="*/ 2775005 w 10169718"/>
              <a:gd name="connsiteY7" fmla="*/ 3061252 h 6893781"/>
              <a:gd name="connsiteX8" fmla="*/ 2552369 w 10169718"/>
              <a:gd name="connsiteY8" fmla="*/ 3188473 h 6893781"/>
              <a:gd name="connsiteX9" fmla="*/ 1121134 w 10169718"/>
              <a:gd name="connsiteY9" fmla="*/ 3776869 h 6893781"/>
              <a:gd name="connsiteX10" fmla="*/ 429371 w 10169718"/>
              <a:gd name="connsiteY10" fmla="*/ 4214191 h 6893781"/>
              <a:gd name="connsiteX11" fmla="*/ 0 w 10169718"/>
              <a:gd name="connsiteY11" fmla="*/ 4627659 h 6893781"/>
              <a:gd name="connsiteX12" fmla="*/ 461176 w 10169718"/>
              <a:gd name="connsiteY12" fmla="*/ 5398936 h 6893781"/>
              <a:gd name="connsiteX13" fmla="*/ 993913 w 10169718"/>
              <a:gd name="connsiteY13" fmla="*/ 5327374 h 6893781"/>
              <a:gd name="connsiteX14" fmla="*/ 2027583 w 10169718"/>
              <a:gd name="connsiteY14" fmla="*/ 5581816 h 6893781"/>
              <a:gd name="connsiteX15" fmla="*/ 2854518 w 10169718"/>
              <a:gd name="connsiteY15" fmla="*/ 5550010 h 6893781"/>
              <a:gd name="connsiteX16" fmla="*/ 3061252 w 10169718"/>
              <a:gd name="connsiteY16" fmla="*/ 5343276 h 6893781"/>
              <a:gd name="connsiteX17" fmla="*/ 4428877 w 10169718"/>
              <a:gd name="connsiteY17" fmla="*/ 5804452 h 6893781"/>
              <a:gd name="connsiteX18" fmla="*/ 4484536 w 10169718"/>
              <a:gd name="connsiteY18" fmla="*/ 6202017 h 6893781"/>
              <a:gd name="connsiteX19" fmla="*/ 4802588 w 10169718"/>
              <a:gd name="connsiteY19" fmla="*/ 6233822 h 6893781"/>
              <a:gd name="connsiteX20" fmla="*/ 5494352 w 10169718"/>
              <a:gd name="connsiteY20" fmla="*/ 6186115 h 6893781"/>
              <a:gd name="connsiteX21" fmla="*/ 6035040 w 10169718"/>
              <a:gd name="connsiteY21" fmla="*/ 5876014 h 6893781"/>
              <a:gd name="connsiteX22" fmla="*/ 6376946 w 10169718"/>
              <a:gd name="connsiteY22" fmla="*/ 5645426 h 6893781"/>
              <a:gd name="connsiteX23" fmla="*/ 6782463 w 10169718"/>
              <a:gd name="connsiteY23" fmla="*/ 5565913 h 6893781"/>
              <a:gd name="connsiteX24" fmla="*/ 7116418 w 10169718"/>
              <a:gd name="connsiteY24" fmla="*/ 5565913 h 6893781"/>
              <a:gd name="connsiteX25" fmla="*/ 7625301 w 10169718"/>
              <a:gd name="connsiteY25" fmla="*/ 5637475 h 6893781"/>
              <a:gd name="connsiteX26" fmla="*/ 7720717 w 10169718"/>
              <a:gd name="connsiteY26" fmla="*/ 5653377 h 6893781"/>
              <a:gd name="connsiteX27" fmla="*/ 8380675 w 10169718"/>
              <a:gd name="connsiteY27" fmla="*/ 6178163 h 6893781"/>
              <a:gd name="connsiteX28" fmla="*/ 8873656 w 10169718"/>
              <a:gd name="connsiteY28" fmla="*/ 6893781 h 6893781"/>
              <a:gd name="connsiteX29" fmla="*/ 9883472 w 10169718"/>
              <a:gd name="connsiteY29" fmla="*/ 6512118 h 6893781"/>
              <a:gd name="connsiteX30" fmla="*/ 10169718 w 10169718"/>
              <a:gd name="connsiteY30" fmla="*/ 6750657 h 6893781"/>
              <a:gd name="connsiteX31" fmla="*/ 10098157 w 10169718"/>
              <a:gd name="connsiteY31" fmla="*/ 4977516 h 6893781"/>
              <a:gd name="connsiteX32" fmla="*/ 9772153 w 10169718"/>
              <a:gd name="connsiteY32" fmla="*/ 4118776 h 6893781"/>
              <a:gd name="connsiteX33" fmla="*/ 9581322 w 10169718"/>
              <a:gd name="connsiteY33" fmla="*/ 3283889 h 6893781"/>
              <a:gd name="connsiteX34" fmla="*/ 9470004 w 10169718"/>
              <a:gd name="connsiteY34" fmla="*/ 3021496 h 6893781"/>
              <a:gd name="connsiteX35" fmla="*/ 9136049 w 10169718"/>
              <a:gd name="connsiteY35" fmla="*/ 628153 h 6893781"/>
              <a:gd name="connsiteX36" fmla="*/ 8841851 w 10169718"/>
              <a:gd name="connsiteY36" fmla="*/ 572494 h 6893781"/>
              <a:gd name="connsiteX37" fmla="*/ 8396578 w 10169718"/>
              <a:gd name="connsiteY37" fmla="*/ 166977 h 6893781"/>
              <a:gd name="connsiteX38" fmla="*/ 7784327 w 10169718"/>
              <a:gd name="connsiteY38" fmla="*/ 0 h 689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169718" h="6893781">
                <a:moveTo>
                  <a:pt x="7784327" y="0"/>
                </a:moveTo>
                <a:lnTo>
                  <a:pt x="7052807" y="572494"/>
                </a:lnTo>
                <a:lnTo>
                  <a:pt x="6512118" y="1200647"/>
                </a:lnTo>
                <a:lnTo>
                  <a:pt x="5621572" y="1598212"/>
                </a:lnTo>
                <a:lnTo>
                  <a:pt x="4452731" y="1979875"/>
                </a:lnTo>
                <a:lnTo>
                  <a:pt x="3745065" y="2393342"/>
                </a:lnTo>
                <a:lnTo>
                  <a:pt x="3172571" y="2926080"/>
                </a:lnTo>
                <a:lnTo>
                  <a:pt x="2775005" y="3061252"/>
                </a:lnTo>
                <a:lnTo>
                  <a:pt x="2552369" y="3188473"/>
                </a:lnTo>
                <a:lnTo>
                  <a:pt x="1121134" y="3776869"/>
                </a:lnTo>
                <a:lnTo>
                  <a:pt x="429371" y="4214191"/>
                </a:lnTo>
                <a:lnTo>
                  <a:pt x="0" y="4627659"/>
                </a:lnTo>
                <a:lnTo>
                  <a:pt x="461176" y="5398936"/>
                </a:lnTo>
                <a:lnTo>
                  <a:pt x="993913" y="5327374"/>
                </a:lnTo>
                <a:lnTo>
                  <a:pt x="2027583" y="5581816"/>
                </a:lnTo>
                <a:lnTo>
                  <a:pt x="2854518" y="5550010"/>
                </a:lnTo>
                <a:lnTo>
                  <a:pt x="3061252" y="5343276"/>
                </a:lnTo>
                <a:lnTo>
                  <a:pt x="4428877" y="5804452"/>
                </a:lnTo>
                <a:lnTo>
                  <a:pt x="4484536" y="6202017"/>
                </a:lnTo>
                <a:lnTo>
                  <a:pt x="4802588" y="6233822"/>
                </a:lnTo>
                <a:lnTo>
                  <a:pt x="5494352" y="6186115"/>
                </a:lnTo>
                <a:lnTo>
                  <a:pt x="6035040" y="5876014"/>
                </a:lnTo>
                <a:lnTo>
                  <a:pt x="6376946" y="5645426"/>
                </a:lnTo>
                <a:lnTo>
                  <a:pt x="6782463" y="5565913"/>
                </a:lnTo>
                <a:lnTo>
                  <a:pt x="7116418" y="5565913"/>
                </a:lnTo>
                <a:lnTo>
                  <a:pt x="7625301" y="5637475"/>
                </a:lnTo>
                <a:lnTo>
                  <a:pt x="7720717" y="5653377"/>
                </a:lnTo>
                <a:lnTo>
                  <a:pt x="8380675" y="6178163"/>
                </a:lnTo>
                <a:lnTo>
                  <a:pt x="8873656" y="6893781"/>
                </a:lnTo>
                <a:lnTo>
                  <a:pt x="9883472" y="6512118"/>
                </a:lnTo>
                <a:lnTo>
                  <a:pt x="10169718" y="6750657"/>
                </a:lnTo>
                <a:lnTo>
                  <a:pt x="10098157" y="4977516"/>
                </a:lnTo>
                <a:lnTo>
                  <a:pt x="9772153" y="4118776"/>
                </a:lnTo>
                <a:lnTo>
                  <a:pt x="9581322" y="3283889"/>
                </a:lnTo>
                <a:lnTo>
                  <a:pt x="9470004" y="3021496"/>
                </a:lnTo>
                <a:lnTo>
                  <a:pt x="9136049" y="628153"/>
                </a:lnTo>
                <a:lnTo>
                  <a:pt x="8841851" y="572494"/>
                </a:lnTo>
                <a:lnTo>
                  <a:pt x="8396578" y="166977"/>
                </a:lnTo>
                <a:lnTo>
                  <a:pt x="7784327" y="0"/>
                </a:lnTo>
                <a:close/>
              </a:path>
            </a:pathLst>
          </a:custGeom>
          <a:noFill/>
          <a:ln w="571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12" name="Vrije vorm: vorm 11">
            <a:extLst>
              <a:ext uri="{FF2B5EF4-FFF2-40B4-BE49-F238E27FC236}">
                <a16:creationId xmlns:a16="http://schemas.microsoft.com/office/drawing/2014/main" id="{79F3392A-4157-9D65-A581-23F4DEC66F75}"/>
              </a:ext>
            </a:extLst>
          </p:cNvPr>
          <p:cNvSpPr/>
          <p:nvPr/>
        </p:nvSpPr>
        <p:spPr>
          <a:xfrm>
            <a:off x="-34724" y="-43405"/>
            <a:ext cx="2135529" cy="5234651"/>
          </a:xfrm>
          <a:custGeom>
            <a:avLst/>
            <a:gdLst>
              <a:gd name="connsiteX0" fmla="*/ 555585 w 2847372"/>
              <a:gd name="connsiteY0" fmla="*/ 4942389 h 6979534"/>
              <a:gd name="connsiteX1" fmla="*/ 1377388 w 2847372"/>
              <a:gd name="connsiteY1" fmla="*/ 2025569 h 6979534"/>
              <a:gd name="connsiteX2" fmla="*/ 1215342 w 2847372"/>
              <a:gd name="connsiteY2" fmla="*/ 821802 h 6979534"/>
              <a:gd name="connsiteX3" fmla="*/ 2847372 w 2847372"/>
              <a:gd name="connsiteY3" fmla="*/ 717630 h 6979534"/>
              <a:gd name="connsiteX4" fmla="*/ 2615879 w 2847372"/>
              <a:gd name="connsiteY4" fmla="*/ 0 h 6979534"/>
              <a:gd name="connsiteX5" fmla="*/ 11575 w 2847372"/>
              <a:gd name="connsiteY5" fmla="*/ 11574 h 6979534"/>
              <a:gd name="connsiteX6" fmla="*/ 0 w 2847372"/>
              <a:gd name="connsiteY6" fmla="*/ 6956384 h 6979534"/>
              <a:gd name="connsiteX7" fmla="*/ 1794076 w 2847372"/>
              <a:gd name="connsiteY7" fmla="*/ 6979534 h 6979534"/>
              <a:gd name="connsiteX8" fmla="*/ 555585 w 2847372"/>
              <a:gd name="connsiteY8" fmla="*/ 4942389 h 6979534"/>
              <a:gd name="connsiteX0" fmla="*/ 555585 w 3199125"/>
              <a:gd name="connsiteY0" fmla="*/ 4942389 h 6979534"/>
              <a:gd name="connsiteX1" fmla="*/ 1377388 w 3199125"/>
              <a:gd name="connsiteY1" fmla="*/ 2025569 h 6979534"/>
              <a:gd name="connsiteX2" fmla="*/ 3199125 w 3199125"/>
              <a:gd name="connsiteY2" fmla="*/ 1824026 h 6979534"/>
              <a:gd name="connsiteX3" fmla="*/ 2847372 w 3199125"/>
              <a:gd name="connsiteY3" fmla="*/ 717630 h 6979534"/>
              <a:gd name="connsiteX4" fmla="*/ 2615879 w 3199125"/>
              <a:gd name="connsiteY4" fmla="*/ 0 h 6979534"/>
              <a:gd name="connsiteX5" fmla="*/ 11575 w 3199125"/>
              <a:gd name="connsiteY5" fmla="*/ 11574 h 6979534"/>
              <a:gd name="connsiteX6" fmla="*/ 0 w 3199125"/>
              <a:gd name="connsiteY6" fmla="*/ 6956384 h 6979534"/>
              <a:gd name="connsiteX7" fmla="*/ 1794076 w 3199125"/>
              <a:gd name="connsiteY7" fmla="*/ 6979534 h 6979534"/>
              <a:gd name="connsiteX8" fmla="*/ 555585 w 3199125"/>
              <a:gd name="connsiteY8" fmla="*/ 4942389 h 6979534"/>
              <a:gd name="connsiteX0" fmla="*/ 555585 w 3199125"/>
              <a:gd name="connsiteY0" fmla="*/ 4942389 h 6979534"/>
              <a:gd name="connsiteX1" fmla="*/ 2017984 w 3199125"/>
              <a:gd name="connsiteY1" fmla="*/ 2139224 h 6979534"/>
              <a:gd name="connsiteX2" fmla="*/ 3199125 w 3199125"/>
              <a:gd name="connsiteY2" fmla="*/ 1824026 h 6979534"/>
              <a:gd name="connsiteX3" fmla="*/ 2847372 w 3199125"/>
              <a:gd name="connsiteY3" fmla="*/ 717630 h 6979534"/>
              <a:gd name="connsiteX4" fmla="*/ 2615879 w 3199125"/>
              <a:gd name="connsiteY4" fmla="*/ 0 h 6979534"/>
              <a:gd name="connsiteX5" fmla="*/ 11575 w 3199125"/>
              <a:gd name="connsiteY5" fmla="*/ 11574 h 6979534"/>
              <a:gd name="connsiteX6" fmla="*/ 0 w 3199125"/>
              <a:gd name="connsiteY6" fmla="*/ 6956384 h 6979534"/>
              <a:gd name="connsiteX7" fmla="*/ 1794076 w 3199125"/>
              <a:gd name="connsiteY7" fmla="*/ 6979534 h 6979534"/>
              <a:gd name="connsiteX8" fmla="*/ 555585 w 3199125"/>
              <a:gd name="connsiteY8" fmla="*/ 4942389 h 6979534"/>
              <a:gd name="connsiteX0" fmla="*/ 555585 w 3199125"/>
              <a:gd name="connsiteY0" fmla="*/ 4942389 h 6979534"/>
              <a:gd name="connsiteX1" fmla="*/ 3199125 w 3199125"/>
              <a:gd name="connsiteY1" fmla="*/ 1824026 h 6979534"/>
              <a:gd name="connsiteX2" fmla="*/ 2847372 w 3199125"/>
              <a:gd name="connsiteY2" fmla="*/ 717630 h 6979534"/>
              <a:gd name="connsiteX3" fmla="*/ 2615879 w 3199125"/>
              <a:gd name="connsiteY3" fmla="*/ 0 h 6979534"/>
              <a:gd name="connsiteX4" fmla="*/ 11575 w 3199125"/>
              <a:gd name="connsiteY4" fmla="*/ 11574 h 6979534"/>
              <a:gd name="connsiteX5" fmla="*/ 0 w 3199125"/>
              <a:gd name="connsiteY5" fmla="*/ 6956384 h 6979534"/>
              <a:gd name="connsiteX6" fmla="*/ 1794076 w 3199125"/>
              <a:gd name="connsiteY6" fmla="*/ 6979534 h 6979534"/>
              <a:gd name="connsiteX7" fmla="*/ 555585 w 3199125"/>
              <a:gd name="connsiteY7" fmla="*/ 4942389 h 6979534"/>
              <a:gd name="connsiteX0" fmla="*/ 555585 w 2847372"/>
              <a:gd name="connsiteY0" fmla="*/ 4942389 h 6979534"/>
              <a:gd name="connsiteX1" fmla="*/ 2847372 w 2847372"/>
              <a:gd name="connsiteY1" fmla="*/ 717630 h 6979534"/>
              <a:gd name="connsiteX2" fmla="*/ 2615879 w 2847372"/>
              <a:gd name="connsiteY2" fmla="*/ 0 h 6979534"/>
              <a:gd name="connsiteX3" fmla="*/ 11575 w 2847372"/>
              <a:gd name="connsiteY3" fmla="*/ 11574 h 6979534"/>
              <a:gd name="connsiteX4" fmla="*/ 0 w 2847372"/>
              <a:gd name="connsiteY4" fmla="*/ 6956384 h 6979534"/>
              <a:gd name="connsiteX5" fmla="*/ 1794076 w 2847372"/>
              <a:gd name="connsiteY5" fmla="*/ 6979534 h 6979534"/>
              <a:gd name="connsiteX6" fmla="*/ 555585 w 2847372"/>
              <a:gd name="connsiteY6" fmla="*/ 4942389 h 6979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47372" h="6979534">
                <a:moveTo>
                  <a:pt x="555585" y="4942389"/>
                </a:moveTo>
                <a:lnTo>
                  <a:pt x="2847372" y="717630"/>
                </a:lnTo>
                <a:lnTo>
                  <a:pt x="2615879" y="0"/>
                </a:lnTo>
                <a:lnTo>
                  <a:pt x="11575" y="11574"/>
                </a:lnTo>
                <a:cubicBezTo>
                  <a:pt x="7717" y="2326511"/>
                  <a:pt x="3858" y="4641447"/>
                  <a:pt x="0" y="6956384"/>
                </a:cubicBezTo>
                <a:lnTo>
                  <a:pt x="1794076" y="6979534"/>
                </a:lnTo>
                <a:lnTo>
                  <a:pt x="555585" y="49423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CC61BE91-D0BE-1FB5-F52B-2E81BBC7527E}"/>
              </a:ext>
            </a:extLst>
          </p:cNvPr>
          <p:cNvSpPr txBox="1">
            <a:spLocks/>
          </p:cNvSpPr>
          <p:nvPr/>
        </p:nvSpPr>
        <p:spPr>
          <a:xfrm>
            <a:off x="-900608" y="70741"/>
            <a:ext cx="7886700" cy="993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Futura Std Medium" panose="020B0502020204020303" pitchFamily="34" charset="0"/>
                <a:ea typeface="+mj-ea"/>
                <a:cs typeface="+mj-cs"/>
              </a:defRPr>
            </a:lvl1pPr>
          </a:lstStyle>
          <a:p>
            <a:r>
              <a:rPr lang="nl-NL" sz="3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Waterveiligheid borgen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967F085-3B21-98FD-F21C-51E29EA0EC8B}"/>
              </a:ext>
            </a:extLst>
          </p:cNvPr>
          <p:cNvSpPr txBox="1"/>
          <p:nvPr/>
        </p:nvSpPr>
        <p:spPr>
          <a:xfrm>
            <a:off x="-95353" y="96199"/>
            <a:ext cx="213552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HYDRAULISCH MODEL T25</a:t>
            </a:r>
          </a:p>
        </p:txBody>
      </p:sp>
    </p:spTree>
    <p:extLst>
      <p:ext uri="{BB962C8B-B14F-4D97-AF65-F5344CB8AC3E}">
        <p14:creationId xmlns:p14="http://schemas.microsoft.com/office/powerpoint/2010/main" val="222686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E543CDBA-89A6-DAD7-1547-52134E582372}"/>
              </a:ext>
            </a:extLst>
          </p:cNvPr>
          <p:cNvSpPr txBox="1">
            <a:spLocks/>
          </p:cNvSpPr>
          <p:nvPr/>
        </p:nvSpPr>
        <p:spPr>
          <a:xfrm>
            <a:off x="395536" y="915988"/>
            <a:ext cx="8352928" cy="33115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ebdings" panose="05030102010509060703" pitchFamily="18" charset="2"/>
              <a:buChar char=""/>
              <a:defRPr sz="18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1pPr>
            <a:lvl2pPr marL="538163" indent="-180975" algn="l" defTabSz="914400" rtl="0" eaLnBrk="1" latinLnBrk="0" hangingPunct="1">
              <a:spcBef>
                <a:spcPct val="20000"/>
              </a:spcBef>
              <a:buFont typeface="Arial Narrow" panose="020B0606020202030204" pitchFamily="34" charset="0"/>
              <a:buChar char="-"/>
              <a:defRPr sz="14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2pPr>
            <a:lvl3pPr marL="717550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ebdings" panose="05030102010509060703" pitchFamily="18" charset="2"/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B3166791-6E19-9320-43BC-FC52FBEBB39D}"/>
              </a:ext>
            </a:extLst>
          </p:cNvPr>
          <p:cNvSpPr txBox="1">
            <a:spLocks/>
          </p:cNvSpPr>
          <p:nvPr/>
        </p:nvSpPr>
        <p:spPr>
          <a:xfrm>
            <a:off x="-2700808" y="-1381125"/>
            <a:ext cx="7912496" cy="33115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ebdings" panose="05030102010509060703" pitchFamily="18" charset="2"/>
              <a:buChar char=""/>
              <a:defRPr sz="18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1pPr>
            <a:lvl2pPr marL="538163" indent="-180975" algn="l" defTabSz="914400" rtl="0" eaLnBrk="1" latinLnBrk="0" hangingPunct="1">
              <a:spcBef>
                <a:spcPct val="20000"/>
              </a:spcBef>
              <a:buFont typeface="Arial Narrow" panose="020B0606020202030204" pitchFamily="34" charset="0"/>
              <a:buChar char="-"/>
              <a:defRPr sz="14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2pPr>
            <a:lvl3pPr marL="717550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  <a:p>
            <a:pPr marL="0" indent="0">
              <a:buFont typeface="Webdings" panose="05030102010509060703" pitchFamily="18" charset="2"/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86E13BED-7FD7-9C16-2B5D-247EE77B1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ym typeface="Wingdings" panose="05000000000000000000" pitchFamily="2" charset="2"/>
              </a:rPr>
              <a:t>Probleemanalyse</a:t>
            </a:r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9BBF1ADA-E3D1-1DD3-4220-C1D7C618D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2080" y="1387202"/>
            <a:ext cx="3231654" cy="30739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Probleemaspecten:</a:t>
            </a:r>
          </a:p>
          <a:p>
            <a:r>
              <a:rPr lang="nl-NL" b="1" dirty="0"/>
              <a:t>Waterkwantiteit</a:t>
            </a:r>
          </a:p>
          <a:p>
            <a:r>
              <a:rPr lang="nl-NL" b="1" dirty="0"/>
              <a:t>Waterkwaliteit</a:t>
            </a:r>
          </a:p>
          <a:p>
            <a:r>
              <a:rPr lang="nl-NL" b="1" dirty="0"/>
              <a:t>Landbouwgronden</a:t>
            </a:r>
          </a:p>
          <a:p>
            <a:pPr marL="0" indent="0">
              <a:buNone/>
            </a:pPr>
            <a:endParaRPr lang="nl-NL" dirty="0">
              <a:solidFill>
                <a:srgbClr val="C99D00"/>
              </a:solidFill>
            </a:endParaRPr>
          </a:p>
          <a:p>
            <a:endParaRPr lang="nl-NL" dirty="0"/>
          </a:p>
        </p:txBody>
      </p:sp>
      <p:sp>
        <p:nvSpPr>
          <p:cNvPr id="4" name="Tijdelijke aanduiding voor inhoud 6">
            <a:extLst>
              <a:ext uri="{FF2B5EF4-FFF2-40B4-BE49-F238E27FC236}">
                <a16:creationId xmlns:a16="http://schemas.microsoft.com/office/drawing/2014/main" id="{CCEC4E5C-E98C-444B-77F8-0B00A5218E84}"/>
              </a:ext>
            </a:extLst>
          </p:cNvPr>
          <p:cNvSpPr txBox="1">
            <a:spLocks/>
          </p:cNvSpPr>
          <p:nvPr/>
        </p:nvSpPr>
        <p:spPr>
          <a:xfrm>
            <a:off x="628650" y="1387203"/>
            <a:ext cx="4301783" cy="3073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777777"/>
                </a:solidFill>
                <a:latin typeface="Futura Std Medium" panose="020B05020202040203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777777"/>
                </a:solidFill>
                <a:latin typeface="Futura Std Medium" panose="020B05020202040203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777777"/>
                </a:solidFill>
                <a:latin typeface="Futura Std Medium" panose="020B05020202040203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777777"/>
                </a:solidFill>
                <a:latin typeface="Futura Std Medium" panose="020B05020202040203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777777"/>
                </a:solidFill>
                <a:latin typeface="Futura Std Medium" panose="020B05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i="1" dirty="0"/>
              <a:t>Doelstellingen:</a:t>
            </a:r>
          </a:p>
          <a:p>
            <a:r>
              <a:rPr lang="nl-NL" b="1" dirty="0"/>
              <a:t>Waterveiligheid borgen</a:t>
            </a:r>
          </a:p>
          <a:p>
            <a:r>
              <a:rPr lang="nl-NL" b="1" dirty="0"/>
              <a:t>Natuurkwaliteit behouden &amp; versterken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5555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77DD160-6ACC-86D1-96C7-9938CF06B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128" y="-1088253"/>
            <a:ext cx="11557172" cy="7322366"/>
          </a:xfrm>
          <a:prstGeom prst="rect">
            <a:avLst/>
          </a:prstGeom>
        </p:spPr>
      </p:pic>
      <p:sp>
        <p:nvSpPr>
          <p:cNvPr id="15" name="Vrije vorm: vorm 14">
            <a:extLst>
              <a:ext uri="{FF2B5EF4-FFF2-40B4-BE49-F238E27FC236}">
                <a16:creationId xmlns:a16="http://schemas.microsoft.com/office/drawing/2014/main" id="{54286C0D-FD48-C135-7684-21AD9E64D4D5}"/>
              </a:ext>
            </a:extLst>
          </p:cNvPr>
          <p:cNvSpPr/>
          <p:nvPr/>
        </p:nvSpPr>
        <p:spPr>
          <a:xfrm>
            <a:off x="-195943" y="258925"/>
            <a:ext cx="9412256" cy="4786604"/>
          </a:xfrm>
          <a:custGeom>
            <a:avLst/>
            <a:gdLst>
              <a:gd name="connsiteX0" fmla="*/ 0 w 12204441"/>
              <a:gd name="connsiteY0" fmla="*/ 961053 h 6382138"/>
              <a:gd name="connsiteX1" fmla="*/ 709127 w 12204441"/>
              <a:gd name="connsiteY1" fmla="*/ 130628 h 6382138"/>
              <a:gd name="connsiteX2" fmla="*/ 1651519 w 12204441"/>
              <a:gd name="connsiteY2" fmla="*/ 37322 h 6382138"/>
              <a:gd name="connsiteX3" fmla="*/ 1782147 w 12204441"/>
              <a:gd name="connsiteY3" fmla="*/ 0 h 6382138"/>
              <a:gd name="connsiteX4" fmla="*/ 2258008 w 12204441"/>
              <a:gd name="connsiteY4" fmla="*/ 55983 h 6382138"/>
              <a:gd name="connsiteX5" fmla="*/ 2174033 w 12204441"/>
              <a:gd name="connsiteY5" fmla="*/ 205273 h 6382138"/>
              <a:gd name="connsiteX6" fmla="*/ 2379306 w 12204441"/>
              <a:gd name="connsiteY6" fmla="*/ 802432 h 6382138"/>
              <a:gd name="connsiteX7" fmla="*/ 2584580 w 12204441"/>
              <a:gd name="connsiteY7" fmla="*/ 1884783 h 6382138"/>
              <a:gd name="connsiteX8" fmla="*/ 2827176 w 12204441"/>
              <a:gd name="connsiteY8" fmla="*/ 2537926 h 6382138"/>
              <a:gd name="connsiteX9" fmla="*/ 2892490 w 12204441"/>
              <a:gd name="connsiteY9" fmla="*/ 2528596 h 6382138"/>
              <a:gd name="connsiteX10" fmla="*/ 3275045 w 12204441"/>
              <a:gd name="connsiteY10" fmla="*/ 3442996 h 6382138"/>
              <a:gd name="connsiteX11" fmla="*/ 3816221 w 12204441"/>
              <a:gd name="connsiteY11" fmla="*/ 3275045 h 6382138"/>
              <a:gd name="connsiteX12" fmla="*/ 4460033 w 12204441"/>
              <a:gd name="connsiteY12" fmla="*/ 2771191 h 6382138"/>
              <a:gd name="connsiteX13" fmla="*/ 6354147 w 12204441"/>
              <a:gd name="connsiteY13" fmla="*/ 5738326 h 6382138"/>
              <a:gd name="connsiteX14" fmla="*/ 6587412 w 12204441"/>
              <a:gd name="connsiteY14" fmla="*/ 5784979 h 6382138"/>
              <a:gd name="connsiteX15" fmla="*/ 6923314 w 12204441"/>
              <a:gd name="connsiteY15" fmla="*/ 5803640 h 6382138"/>
              <a:gd name="connsiteX16" fmla="*/ 7408506 w 12204441"/>
              <a:gd name="connsiteY16" fmla="*/ 5756987 h 6382138"/>
              <a:gd name="connsiteX17" fmla="*/ 7819053 w 12204441"/>
              <a:gd name="connsiteY17" fmla="*/ 5533053 h 6382138"/>
              <a:gd name="connsiteX18" fmla="*/ 8070980 w 12204441"/>
              <a:gd name="connsiteY18" fmla="*/ 5346440 h 6382138"/>
              <a:gd name="connsiteX19" fmla="*/ 8341568 w 12204441"/>
              <a:gd name="connsiteY19" fmla="*/ 5225143 h 6382138"/>
              <a:gd name="connsiteX20" fmla="*/ 8668139 w 12204441"/>
              <a:gd name="connsiteY20" fmla="*/ 5169159 h 6382138"/>
              <a:gd name="connsiteX21" fmla="*/ 8976049 w 12204441"/>
              <a:gd name="connsiteY21" fmla="*/ 5169159 h 6382138"/>
              <a:gd name="connsiteX22" fmla="*/ 9237306 w 12204441"/>
              <a:gd name="connsiteY22" fmla="*/ 5197151 h 6382138"/>
              <a:gd name="connsiteX23" fmla="*/ 9554547 w 12204441"/>
              <a:gd name="connsiteY23" fmla="*/ 5253134 h 6382138"/>
              <a:gd name="connsiteX24" fmla="*/ 9694506 w 12204441"/>
              <a:gd name="connsiteY24" fmla="*/ 5141167 h 6382138"/>
              <a:gd name="connsiteX25" fmla="*/ 9862457 w 12204441"/>
              <a:gd name="connsiteY25" fmla="*/ 4842587 h 6382138"/>
              <a:gd name="connsiteX26" fmla="*/ 10422294 w 12204441"/>
              <a:gd name="connsiteY26" fmla="*/ 4329404 h 6382138"/>
              <a:gd name="connsiteX27" fmla="*/ 10720874 w 12204441"/>
              <a:gd name="connsiteY27" fmla="*/ 4105469 h 6382138"/>
              <a:gd name="connsiteX28" fmla="*/ 11513976 w 12204441"/>
              <a:gd name="connsiteY28" fmla="*/ 3806889 h 6382138"/>
              <a:gd name="connsiteX29" fmla="*/ 11765902 w 12204441"/>
              <a:gd name="connsiteY29" fmla="*/ 4926563 h 6382138"/>
              <a:gd name="connsiteX30" fmla="*/ 11924523 w 12204441"/>
              <a:gd name="connsiteY30" fmla="*/ 5393094 h 6382138"/>
              <a:gd name="connsiteX31" fmla="*/ 11924523 w 12204441"/>
              <a:gd name="connsiteY31" fmla="*/ 5934269 h 6382138"/>
              <a:gd name="connsiteX32" fmla="*/ 12083143 w 12204441"/>
              <a:gd name="connsiteY32" fmla="*/ 6382138 h 6382138"/>
              <a:gd name="connsiteX33" fmla="*/ 12204441 w 12204441"/>
              <a:gd name="connsiteY33" fmla="*/ 6027575 h 6382138"/>
              <a:gd name="connsiteX0" fmla="*/ 0 w 12316409"/>
              <a:gd name="connsiteY0" fmla="*/ 961053 h 6382138"/>
              <a:gd name="connsiteX1" fmla="*/ 709127 w 12316409"/>
              <a:gd name="connsiteY1" fmla="*/ 130628 h 6382138"/>
              <a:gd name="connsiteX2" fmla="*/ 1651519 w 12316409"/>
              <a:gd name="connsiteY2" fmla="*/ 37322 h 6382138"/>
              <a:gd name="connsiteX3" fmla="*/ 1782147 w 12316409"/>
              <a:gd name="connsiteY3" fmla="*/ 0 h 6382138"/>
              <a:gd name="connsiteX4" fmla="*/ 2258008 w 12316409"/>
              <a:gd name="connsiteY4" fmla="*/ 55983 h 6382138"/>
              <a:gd name="connsiteX5" fmla="*/ 2174033 w 12316409"/>
              <a:gd name="connsiteY5" fmla="*/ 205273 h 6382138"/>
              <a:gd name="connsiteX6" fmla="*/ 2379306 w 12316409"/>
              <a:gd name="connsiteY6" fmla="*/ 802432 h 6382138"/>
              <a:gd name="connsiteX7" fmla="*/ 2584580 w 12316409"/>
              <a:gd name="connsiteY7" fmla="*/ 1884783 h 6382138"/>
              <a:gd name="connsiteX8" fmla="*/ 2827176 w 12316409"/>
              <a:gd name="connsiteY8" fmla="*/ 2537926 h 6382138"/>
              <a:gd name="connsiteX9" fmla="*/ 2892490 w 12316409"/>
              <a:gd name="connsiteY9" fmla="*/ 2528596 h 6382138"/>
              <a:gd name="connsiteX10" fmla="*/ 3275045 w 12316409"/>
              <a:gd name="connsiteY10" fmla="*/ 3442996 h 6382138"/>
              <a:gd name="connsiteX11" fmla="*/ 3816221 w 12316409"/>
              <a:gd name="connsiteY11" fmla="*/ 3275045 h 6382138"/>
              <a:gd name="connsiteX12" fmla="*/ 4460033 w 12316409"/>
              <a:gd name="connsiteY12" fmla="*/ 2771191 h 6382138"/>
              <a:gd name="connsiteX13" fmla="*/ 6354147 w 12316409"/>
              <a:gd name="connsiteY13" fmla="*/ 5738326 h 6382138"/>
              <a:gd name="connsiteX14" fmla="*/ 6587412 w 12316409"/>
              <a:gd name="connsiteY14" fmla="*/ 5784979 h 6382138"/>
              <a:gd name="connsiteX15" fmla="*/ 6923314 w 12316409"/>
              <a:gd name="connsiteY15" fmla="*/ 5803640 h 6382138"/>
              <a:gd name="connsiteX16" fmla="*/ 7408506 w 12316409"/>
              <a:gd name="connsiteY16" fmla="*/ 5756987 h 6382138"/>
              <a:gd name="connsiteX17" fmla="*/ 7819053 w 12316409"/>
              <a:gd name="connsiteY17" fmla="*/ 5533053 h 6382138"/>
              <a:gd name="connsiteX18" fmla="*/ 8070980 w 12316409"/>
              <a:gd name="connsiteY18" fmla="*/ 5346440 h 6382138"/>
              <a:gd name="connsiteX19" fmla="*/ 8341568 w 12316409"/>
              <a:gd name="connsiteY19" fmla="*/ 5225143 h 6382138"/>
              <a:gd name="connsiteX20" fmla="*/ 8668139 w 12316409"/>
              <a:gd name="connsiteY20" fmla="*/ 5169159 h 6382138"/>
              <a:gd name="connsiteX21" fmla="*/ 8976049 w 12316409"/>
              <a:gd name="connsiteY21" fmla="*/ 5169159 h 6382138"/>
              <a:gd name="connsiteX22" fmla="*/ 9237306 w 12316409"/>
              <a:gd name="connsiteY22" fmla="*/ 5197151 h 6382138"/>
              <a:gd name="connsiteX23" fmla="*/ 9554547 w 12316409"/>
              <a:gd name="connsiteY23" fmla="*/ 5253134 h 6382138"/>
              <a:gd name="connsiteX24" fmla="*/ 9694506 w 12316409"/>
              <a:gd name="connsiteY24" fmla="*/ 5141167 h 6382138"/>
              <a:gd name="connsiteX25" fmla="*/ 9862457 w 12316409"/>
              <a:gd name="connsiteY25" fmla="*/ 4842587 h 6382138"/>
              <a:gd name="connsiteX26" fmla="*/ 10422294 w 12316409"/>
              <a:gd name="connsiteY26" fmla="*/ 4329404 h 6382138"/>
              <a:gd name="connsiteX27" fmla="*/ 10720874 w 12316409"/>
              <a:gd name="connsiteY27" fmla="*/ 4105469 h 6382138"/>
              <a:gd name="connsiteX28" fmla="*/ 11513976 w 12316409"/>
              <a:gd name="connsiteY28" fmla="*/ 3806889 h 6382138"/>
              <a:gd name="connsiteX29" fmla="*/ 11765902 w 12316409"/>
              <a:gd name="connsiteY29" fmla="*/ 4926563 h 6382138"/>
              <a:gd name="connsiteX30" fmla="*/ 11924523 w 12316409"/>
              <a:gd name="connsiteY30" fmla="*/ 5393094 h 6382138"/>
              <a:gd name="connsiteX31" fmla="*/ 11924523 w 12316409"/>
              <a:gd name="connsiteY31" fmla="*/ 5934269 h 6382138"/>
              <a:gd name="connsiteX32" fmla="*/ 12083143 w 12316409"/>
              <a:gd name="connsiteY32" fmla="*/ 6382138 h 6382138"/>
              <a:gd name="connsiteX33" fmla="*/ 12316409 w 12316409"/>
              <a:gd name="connsiteY33" fmla="*/ 5728995 h 6382138"/>
              <a:gd name="connsiteX0" fmla="*/ 0 w 12549675"/>
              <a:gd name="connsiteY0" fmla="*/ 1222310 h 6382138"/>
              <a:gd name="connsiteX1" fmla="*/ 942393 w 12549675"/>
              <a:gd name="connsiteY1" fmla="*/ 130628 h 6382138"/>
              <a:gd name="connsiteX2" fmla="*/ 1884785 w 12549675"/>
              <a:gd name="connsiteY2" fmla="*/ 37322 h 6382138"/>
              <a:gd name="connsiteX3" fmla="*/ 2015413 w 12549675"/>
              <a:gd name="connsiteY3" fmla="*/ 0 h 6382138"/>
              <a:gd name="connsiteX4" fmla="*/ 2491274 w 12549675"/>
              <a:gd name="connsiteY4" fmla="*/ 55983 h 6382138"/>
              <a:gd name="connsiteX5" fmla="*/ 2407299 w 12549675"/>
              <a:gd name="connsiteY5" fmla="*/ 205273 h 6382138"/>
              <a:gd name="connsiteX6" fmla="*/ 2612572 w 12549675"/>
              <a:gd name="connsiteY6" fmla="*/ 802432 h 6382138"/>
              <a:gd name="connsiteX7" fmla="*/ 2817846 w 12549675"/>
              <a:gd name="connsiteY7" fmla="*/ 1884783 h 6382138"/>
              <a:gd name="connsiteX8" fmla="*/ 3060442 w 12549675"/>
              <a:gd name="connsiteY8" fmla="*/ 2537926 h 6382138"/>
              <a:gd name="connsiteX9" fmla="*/ 3125756 w 12549675"/>
              <a:gd name="connsiteY9" fmla="*/ 2528596 h 6382138"/>
              <a:gd name="connsiteX10" fmla="*/ 3508311 w 12549675"/>
              <a:gd name="connsiteY10" fmla="*/ 3442996 h 6382138"/>
              <a:gd name="connsiteX11" fmla="*/ 4049487 w 12549675"/>
              <a:gd name="connsiteY11" fmla="*/ 3275045 h 6382138"/>
              <a:gd name="connsiteX12" fmla="*/ 4693299 w 12549675"/>
              <a:gd name="connsiteY12" fmla="*/ 2771191 h 6382138"/>
              <a:gd name="connsiteX13" fmla="*/ 6587413 w 12549675"/>
              <a:gd name="connsiteY13" fmla="*/ 5738326 h 6382138"/>
              <a:gd name="connsiteX14" fmla="*/ 6820678 w 12549675"/>
              <a:gd name="connsiteY14" fmla="*/ 5784979 h 6382138"/>
              <a:gd name="connsiteX15" fmla="*/ 7156580 w 12549675"/>
              <a:gd name="connsiteY15" fmla="*/ 5803640 h 6382138"/>
              <a:gd name="connsiteX16" fmla="*/ 7641772 w 12549675"/>
              <a:gd name="connsiteY16" fmla="*/ 5756987 h 6382138"/>
              <a:gd name="connsiteX17" fmla="*/ 8052319 w 12549675"/>
              <a:gd name="connsiteY17" fmla="*/ 5533053 h 6382138"/>
              <a:gd name="connsiteX18" fmla="*/ 8304246 w 12549675"/>
              <a:gd name="connsiteY18" fmla="*/ 5346440 h 6382138"/>
              <a:gd name="connsiteX19" fmla="*/ 8574834 w 12549675"/>
              <a:gd name="connsiteY19" fmla="*/ 5225143 h 6382138"/>
              <a:gd name="connsiteX20" fmla="*/ 8901405 w 12549675"/>
              <a:gd name="connsiteY20" fmla="*/ 5169159 h 6382138"/>
              <a:gd name="connsiteX21" fmla="*/ 9209315 w 12549675"/>
              <a:gd name="connsiteY21" fmla="*/ 5169159 h 6382138"/>
              <a:gd name="connsiteX22" fmla="*/ 9470572 w 12549675"/>
              <a:gd name="connsiteY22" fmla="*/ 5197151 h 6382138"/>
              <a:gd name="connsiteX23" fmla="*/ 9787813 w 12549675"/>
              <a:gd name="connsiteY23" fmla="*/ 5253134 h 6382138"/>
              <a:gd name="connsiteX24" fmla="*/ 9927772 w 12549675"/>
              <a:gd name="connsiteY24" fmla="*/ 5141167 h 6382138"/>
              <a:gd name="connsiteX25" fmla="*/ 10095723 w 12549675"/>
              <a:gd name="connsiteY25" fmla="*/ 4842587 h 6382138"/>
              <a:gd name="connsiteX26" fmla="*/ 10655560 w 12549675"/>
              <a:gd name="connsiteY26" fmla="*/ 4329404 h 6382138"/>
              <a:gd name="connsiteX27" fmla="*/ 10954140 w 12549675"/>
              <a:gd name="connsiteY27" fmla="*/ 4105469 h 6382138"/>
              <a:gd name="connsiteX28" fmla="*/ 11747242 w 12549675"/>
              <a:gd name="connsiteY28" fmla="*/ 3806889 h 6382138"/>
              <a:gd name="connsiteX29" fmla="*/ 11999168 w 12549675"/>
              <a:gd name="connsiteY29" fmla="*/ 4926563 h 6382138"/>
              <a:gd name="connsiteX30" fmla="*/ 12157789 w 12549675"/>
              <a:gd name="connsiteY30" fmla="*/ 5393094 h 6382138"/>
              <a:gd name="connsiteX31" fmla="*/ 12157789 w 12549675"/>
              <a:gd name="connsiteY31" fmla="*/ 5934269 h 6382138"/>
              <a:gd name="connsiteX32" fmla="*/ 12316409 w 12549675"/>
              <a:gd name="connsiteY32" fmla="*/ 6382138 h 6382138"/>
              <a:gd name="connsiteX33" fmla="*/ 12549675 w 12549675"/>
              <a:gd name="connsiteY33" fmla="*/ 5728995 h 638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549675" h="6382138">
                <a:moveTo>
                  <a:pt x="0" y="1222310"/>
                </a:moveTo>
                <a:lnTo>
                  <a:pt x="942393" y="130628"/>
                </a:lnTo>
                <a:lnTo>
                  <a:pt x="1884785" y="37322"/>
                </a:lnTo>
                <a:lnTo>
                  <a:pt x="2015413" y="0"/>
                </a:lnTo>
                <a:lnTo>
                  <a:pt x="2491274" y="55983"/>
                </a:lnTo>
                <a:lnTo>
                  <a:pt x="2407299" y="205273"/>
                </a:lnTo>
                <a:lnTo>
                  <a:pt x="2612572" y="802432"/>
                </a:lnTo>
                <a:lnTo>
                  <a:pt x="2817846" y="1884783"/>
                </a:lnTo>
                <a:lnTo>
                  <a:pt x="3060442" y="2537926"/>
                </a:lnTo>
                <a:lnTo>
                  <a:pt x="3125756" y="2528596"/>
                </a:lnTo>
                <a:lnTo>
                  <a:pt x="3508311" y="3442996"/>
                </a:lnTo>
                <a:lnTo>
                  <a:pt x="4049487" y="3275045"/>
                </a:lnTo>
                <a:lnTo>
                  <a:pt x="4693299" y="2771191"/>
                </a:lnTo>
                <a:lnTo>
                  <a:pt x="6587413" y="5738326"/>
                </a:lnTo>
                <a:lnTo>
                  <a:pt x="6820678" y="5784979"/>
                </a:lnTo>
                <a:lnTo>
                  <a:pt x="7156580" y="5803640"/>
                </a:lnTo>
                <a:lnTo>
                  <a:pt x="7641772" y="5756987"/>
                </a:lnTo>
                <a:lnTo>
                  <a:pt x="8052319" y="5533053"/>
                </a:lnTo>
                <a:lnTo>
                  <a:pt x="8304246" y="5346440"/>
                </a:lnTo>
                <a:lnTo>
                  <a:pt x="8574834" y="5225143"/>
                </a:lnTo>
                <a:lnTo>
                  <a:pt x="8901405" y="5169159"/>
                </a:lnTo>
                <a:lnTo>
                  <a:pt x="9209315" y="5169159"/>
                </a:lnTo>
                <a:lnTo>
                  <a:pt x="9470572" y="5197151"/>
                </a:lnTo>
                <a:lnTo>
                  <a:pt x="9787813" y="5253134"/>
                </a:lnTo>
                <a:lnTo>
                  <a:pt x="9927772" y="5141167"/>
                </a:lnTo>
                <a:lnTo>
                  <a:pt x="10095723" y="4842587"/>
                </a:lnTo>
                <a:lnTo>
                  <a:pt x="10655560" y="4329404"/>
                </a:lnTo>
                <a:lnTo>
                  <a:pt x="10954140" y="4105469"/>
                </a:lnTo>
                <a:lnTo>
                  <a:pt x="11747242" y="3806889"/>
                </a:lnTo>
                <a:lnTo>
                  <a:pt x="11999168" y="4926563"/>
                </a:lnTo>
                <a:lnTo>
                  <a:pt x="12157789" y="5393094"/>
                </a:lnTo>
                <a:lnTo>
                  <a:pt x="12157789" y="5934269"/>
                </a:lnTo>
                <a:lnTo>
                  <a:pt x="12316409" y="6382138"/>
                </a:lnTo>
                <a:cubicBezTo>
                  <a:pt x="12356842" y="6263950"/>
                  <a:pt x="12509242" y="5847183"/>
                  <a:pt x="12549675" y="5728995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16" name="Vrije vorm: vorm 15">
            <a:extLst>
              <a:ext uri="{FF2B5EF4-FFF2-40B4-BE49-F238E27FC236}">
                <a16:creationId xmlns:a16="http://schemas.microsoft.com/office/drawing/2014/main" id="{E84B605A-0918-C1EC-E088-1F54CFE54917}"/>
              </a:ext>
            </a:extLst>
          </p:cNvPr>
          <p:cNvSpPr/>
          <p:nvPr/>
        </p:nvSpPr>
        <p:spPr>
          <a:xfrm>
            <a:off x="-34724" y="-43405"/>
            <a:ext cx="2135529" cy="5234651"/>
          </a:xfrm>
          <a:custGeom>
            <a:avLst/>
            <a:gdLst>
              <a:gd name="connsiteX0" fmla="*/ 555585 w 2847372"/>
              <a:gd name="connsiteY0" fmla="*/ 4942389 h 6979534"/>
              <a:gd name="connsiteX1" fmla="*/ 1377388 w 2847372"/>
              <a:gd name="connsiteY1" fmla="*/ 2025569 h 6979534"/>
              <a:gd name="connsiteX2" fmla="*/ 1215342 w 2847372"/>
              <a:gd name="connsiteY2" fmla="*/ 821802 h 6979534"/>
              <a:gd name="connsiteX3" fmla="*/ 2847372 w 2847372"/>
              <a:gd name="connsiteY3" fmla="*/ 717630 h 6979534"/>
              <a:gd name="connsiteX4" fmla="*/ 2615879 w 2847372"/>
              <a:gd name="connsiteY4" fmla="*/ 0 h 6979534"/>
              <a:gd name="connsiteX5" fmla="*/ 11575 w 2847372"/>
              <a:gd name="connsiteY5" fmla="*/ 11574 h 6979534"/>
              <a:gd name="connsiteX6" fmla="*/ 0 w 2847372"/>
              <a:gd name="connsiteY6" fmla="*/ 6956384 h 6979534"/>
              <a:gd name="connsiteX7" fmla="*/ 1794076 w 2847372"/>
              <a:gd name="connsiteY7" fmla="*/ 6979534 h 6979534"/>
              <a:gd name="connsiteX8" fmla="*/ 555585 w 2847372"/>
              <a:gd name="connsiteY8" fmla="*/ 4942389 h 6979534"/>
              <a:gd name="connsiteX0" fmla="*/ 555585 w 2847372"/>
              <a:gd name="connsiteY0" fmla="*/ 4942389 h 6979534"/>
              <a:gd name="connsiteX1" fmla="*/ 1377388 w 2847372"/>
              <a:gd name="connsiteY1" fmla="*/ 2025569 h 6979534"/>
              <a:gd name="connsiteX2" fmla="*/ 2837499 w 2847372"/>
              <a:gd name="connsiteY2" fmla="*/ 1834358 h 6979534"/>
              <a:gd name="connsiteX3" fmla="*/ 2847372 w 2847372"/>
              <a:gd name="connsiteY3" fmla="*/ 717630 h 6979534"/>
              <a:gd name="connsiteX4" fmla="*/ 2615879 w 2847372"/>
              <a:gd name="connsiteY4" fmla="*/ 0 h 6979534"/>
              <a:gd name="connsiteX5" fmla="*/ 11575 w 2847372"/>
              <a:gd name="connsiteY5" fmla="*/ 11574 h 6979534"/>
              <a:gd name="connsiteX6" fmla="*/ 0 w 2847372"/>
              <a:gd name="connsiteY6" fmla="*/ 6956384 h 6979534"/>
              <a:gd name="connsiteX7" fmla="*/ 1794076 w 2847372"/>
              <a:gd name="connsiteY7" fmla="*/ 6979534 h 6979534"/>
              <a:gd name="connsiteX8" fmla="*/ 555585 w 2847372"/>
              <a:gd name="connsiteY8" fmla="*/ 4942389 h 6979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7372" h="6979534">
                <a:moveTo>
                  <a:pt x="555585" y="4942389"/>
                </a:moveTo>
                <a:lnTo>
                  <a:pt x="1377388" y="2025569"/>
                </a:lnTo>
                <a:lnTo>
                  <a:pt x="2837499" y="1834358"/>
                </a:lnTo>
                <a:lnTo>
                  <a:pt x="2847372" y="717630"/>
                </a:lnTo>
                <a:lnTo>
                  <a:pt x="2615879" y="0"/>
                </a:lnTo>
                <a:lnTo>
                  <a:pt x="11575" y="11574"/>
                </a:lnTo>
                <a:cubicBezTo>
                  <a:pt x="7717" y="2326511"/>
                  <a:pt x="3858" y="4641447"/>
                  <a:pt x="0" y="6956384"/>
                </a:cubicBezTo>
                <a:lnTo>
                  <a:pt x="1794076" y="6979534"/>
                </a:lnTo>
                <a:lnTo>
                  <a:pt x="555585" y="49423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6" name="Vrije vorm: vorm 5">
            <a:extLst>
              <a:ext uri="{FF2B5EF4-FFF2-40B4-BE49-F238E27FC236}">
                <a16:creationId xmlns:a16="http://schemas.microsoft.com/office/drawing/2014/main" id="{B48C6FBD-E5CE-BB66-8CFA-B57E6B207A5C}"/>
              </a:ext>
            </a:extLst>
          </p:cNvPr>
          <p:cNvSpPr/>
          <p:nvPr/>
        </p:nvSpPr>
        <p:spPr>
          <a:xfrm>
            <a:off x="1395454" y="-41744"/>
            <a:ext cx="7627289" cy="5170336"/>
          </a:xfrm>
          <a:custGeom>
            <a:avLst/>
            <a:gdLst>
              <a:gd name="connsiteX0" fmla="*/ 7784327 w 10169718"/>
              <a:gd name="connsiteY0" fmla="*/ 0 h 6893781"/>
              <a:gd name="connsiteX1" fmla="*/ 7052807 w 10169718"/>
              <a:gd name="connsiteY1" fmla="*/ 572494 h 6893781"/>
              <a:gd name="connsiteX2" fmla="*/ 6512118 w 10169718"/>
              <a:gd name="connsiteY2" fmla="*/ 1200647 h 6893781"/>
              <a:gd name="connsiteX3" fmla="*/ 5621572 w 10169718"/>
              <a:gd name="connsiteY3" fmla="*/ 1598212 h 6893781"/>
              <a:gd name="connsiteX4" fmla="*/ 4452731 w 10169718"/>
              <a:gd name="connsiteY4" fmla="*/ 1979875 h 6893781"/>
              <a:gd name="connsiteX5" fmla="*/ 3745065 w 10169718"/>
              <a:gd name="connsiteY5" fmla="*/ 2393342 h 6893781"/>
              <a:gd name="connsiteX6" fmla="*/ 3172571 w 10169718"/>
              <a:gd name="connsiteY6" fmla="*/ 2926080 h 6893781"/>
              <a:gd name="connsiteX7" fmla="*/ 2775005 w 10169718"/>
              <a:gd name="connsiteY7" fmla="*/ 3061252 h 6893781"/>
              <a:gd name="connsiteX8" fmla="*/ 2552369 w 10169718"/>
              <a:gd name="connsiteY8" fmla="*/ 3188473 h 6893781"/>
              <a:gd name="connsiteX9" fmla="*/ 1121134 w 10169718"/>
              <a:gd name="connsiteY9" fmla="*/ 3776869 h 6893781"/>
              <a:gd name="connsiteX10" fmla="*/ 429371 w 10169718"/>
              <a:gd name="connsiteY10" fmla="*/ 4214191 h 6893781"/>
              <a:gd name="connsiteX11" fmla="*/ 0 w 10169718"/>
              <a:gd name="connsiteY11" fmla="*/ 4627659 h 6893781"/>
              <a:gd name="connsiteX12" fmla="*/ 461176 w 10169718"/>
              <a:gd name="connsiteY12" fmla="*/ 5398936 h 6893781"/>
              <a:gd name="connsiteX13" fmla="*/ 993913 w 10169718"/>
              <a:gd name="connsiteY13" fmla="*/ 5327374 h 6893781"/>
              <a:gd name="connsiteX14" fmla="*/ 2027583 w 10169718"/>
              <a:gd name="connsiteY14" fmla="*/ 5581816 h 6893781"/>
              <a:gd name="connsiteX15" fmla="*/ 2854518 w 10169718"/>
              <a:gd name="connsiteY15" fmla="*/ 5550010 h 6893781"/>
              <a:gd name="connsiteX16" fmla="*/ 3061252 w 10169718"/>
              <a:gd name="connsiteY16" fmla="*/ 5343276 h 6893781"/>
              <a:gd name="connsiteX17" fmla="*/ 4428877 w 10169718"/>
              <a:gd name="connsiteY17" fmla="*/ 5804452 h 6893781"/>
              <a:gd name="connsiteX18" fmla="*/ 4484536 w 10169718"/>
              <a:gd name="connsiteY18" fmla="*/ 6202017 h 6893781"/>
              <a:gd name="connsiteX19" fmla="*/ 4802588 w 10169718"/>
              <a:gd name="connsiteY19" fmla="*/ 6233822 h 6893781"/>
              <a:gd name="connsiteX20" fmla="*/ 5494352 w 10169718"/>
              <a:gd name="connsiteY20" fmla="*/ 6186115 h 6893781"/>
              <a:gd name="connsiteX21" fmla="*/ 6035040 w 10169718"/>
              <a:gd name="connsiteY21" fmla="*/ 5876014 h 6893781"/>
              <a:gd name="connsiteX22" fmla="*/ 6376946 w 10169718"/>
              <a:gd name="connsiteY22" fmla="*/ 5645426 h 6893781"/>
              <a:gd name="connsiteX23" fmla="*/ 6782463 w 10169718"/>
              <a:gd name="connsiteY23" fmla="*/ 5565913 h 6893781"/>
              <a:gd name="connsiteX24" fmla="*/ 7116418 w 10169718"/>
              <a:gd name="connsiteY24" fmla="*/ 5565913 h 6893781"/>
              <a:gd name="connsiteX25" fmla="*/ 7625301 w 10169718"/>
              <a:gd name="connsiteY25" fmla="*/ 5637475 h 6893781"/>
              <a:gd name="connsiteX26" fmla="*/ 7720717 w 10169718"/>
              <a:gd name="connsiteY26" fmla="*/ 5653377 h 6893781"/>
              <a:gd name="connsiteX27" fmla="*/ 8380675 w 10169718"/>
              <a:gd name="connsiteY27" fmla="*/ 6178163 h 6893781"/>
              <a:gd name="connsiteX28" fmla="*/ 8873656 w 10169718"/>
              <a:gd name="connsiteY28" fmla="*/ 6893781 h 6893781"/>
              <a:gd name="connsiteX29" fmla="*/ 9883472 w 10169718"/>
              <a:gd name="connsiteY29" fmla="*/ 6512118 h 6893781"/>
              <a:gd name="connsiteX30" fmla="*/ 10169718 w 10169718"/>
              <a:gd name="connsiteY30" fmla="*/ 6750657 h 6893781"/>
              <a:gd name="connsiteX31" fmla="*/ 10098157 w 10169718"/>
              <a:gd name="connsiteY31" fmla="*/ 4977516 h 6893781"/>
              <a:gd name="connsiteX32" fmla="*/ 9772153 w 10169718"/>
              <a:gd name="connsiteY32" fmla="*/ 4118776 h 6893781"/>
              <a:gd name="connsiteX33" fmla="*/ 9581322 w 10169718"/>
              <a:gd name="connsiteY33" fmla="*/ 3283889 h 6893781"/>
              <a:gd name="connsiteX34" fmla="*/ 9470004 w 10169718"/>
              <a:gd name="connsiteY34" fmla="*/ 3021496 h 6893781"/>
              <a:gd name="connsiteX35" fmla="*/ 9136049 w 10169718"/>
              <a:gd name="connsiteY35" fmla="*/ 628153 h 6893781"/>
              <a:gd name="connsiteX36" fmla="*/ 8841851 w 10169718"/>
              <a:gd name="connsiteY36" fmla="*/ 572494 h 6893781"/>
              <a:gd name="connsiteX37" fmla="*/ 8396578 w 10169718"/>
              <a:gd name="connsiteY37" fmla="*/ 166977 h 6893781"/>
              <a:gd name="connsiteX38" fmla="*/ 7784327 w 10169718"/>
              <a:gd name="connsiteY38" fmla="*/ 0 h 689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169718" h="6893781">
                <a:moveTo>
                  <a:pt x="7784327" y="0"/>
                </a:moveTo>
                <a:lnTo>
                  <a:pt x="7052807" y="572494"/>
                </a:lnTo>
                <a:lnTo>
                  <a:pt x="6512118" y="1200647"/>
                </a:lnTo>
                <a:lnTo>
                  <a:pt x="5621572" y="1598212"/>
                </a:lnTo>
                <a:lnTo>
                  <a:pt x="4452731" y="1979875"/>
                </a:lnTo>
                <a:lnTo>
                  <a:pt x="3745065" y="2393342"/>
                </a:lnTo>
                <a:lnTo>
                  <a:pt x="3172571" y="2926080"/>
                </a:lnTo>
                <a:lnTo>
                  <a:pt x="2775005" y="3061252"/>
                </a:lnTo>
                <a:lnTo>
                  <a:pt x="2552369" y="3188473"/>
                </a:lnTo>
                <a:lnTo>
                  <a:pt x="1121134" y="3776869"/>
                </a:lnTo>
                <a:lnTo>
                  <a:pt x="429371" y="4214191"/>
                </a:lnTo>
                <a:lnTo>
                  <a:pt x="0" y="4627659"/>
                </a:lnTo>
                <a:lnTo>
                  <a:pt x="461176" y="5398936"/>
                </a:lnTo>
                <a:lnTo>
                  <a:pt x="993913" y="5327374"/>
                </a:lnTo>
                <a:lnTo>
                  <a:pt x="2027583" y="5581816"/>
                </a:lnTo>
                <a:lnTo>
                  <a:pt x="2854518" y="5550010"/>
                </a:lnTo>
                <a:lnTo>
                  <a:pt x="3061252" y="5343276"/>
                </a:lnTo>
                <a:lnTo>
                  <a:pt x="4428877" y="5804452"/>
                </a:lnTo>
                <a:lnTo>
                  <a:pt x="4484536" y="6202017"/>
                </a:lnTo>
                <a:lnTo>
                  <a:pt x="4802588" y="6233822"/>
                </a:lnTo>
                <a:lnTo>
                  <a:pt x="5494352" y="6186115"/>
                </a:lnTo>
                <a:lnTo>
                  <a:pt x="6035040" y="5876014"/>
                </a:lnTo>
                <a:lnTo>
                  <a:pt x="6376946" y="5645426"/>
                </a:lnTo>
                <a:lnTo>
                  <a:pt x="6782463" y="5565913"/>
                </a:lnTo>
                <a:lnTo>
                  <a:pt x="7116418" y="5565913"/>
                </a:lnTo>
                <a:lnTo>
                  <a:pt x="7625301" y="5637475"/>
                </a:lnTo>
                <a:lnTo>
                  <a:pt x="7720717" y="5653377"/>
                </a:lnTo>
                <a:lnTo>
                  <a:pt x="8380675" y="6178163"/>
                </a:lnTo>
                <a:lnTo>
                  <a:pt x="8873656" y="6893781"/>
                </a:lnTo>
                <a:lnTo>
                  <a:pt x="9883472" y="6512118"/>
                </a:lnTo>
                <a:lnTo>
                  <a:pt x="10169718" y="6750657"/>
                </a:lnTo>
                <a:lnTo>
                  <a:pt x="10098157" y="4977516"/>
                </a:lnTo>
                <a:lnTo>
                  <a:pt x="9772153" y="4118776"/>
                </a:lnTo>
                <a:lnTo>
                  <a:pt x="9581322" y="3283889"/>
                </a:lnTo>
                <a:lnTo>
                  <a:pt x="9470004" y="3021496"/>
                </a:lnTo>
                <a:lnTo>
                  <a:pt x="9136049" y="628153"/>
                </a:lnTo>
                <a:lnTo>
                  <a:pt x="8841851" y="572494"/>
                </a:lnTo>
                <a:lnTo>
                  <a:pt x="8396578" y="166977"/>
                </a:lnTo>
                <a:lnTo>
                  <a:pt x="7784327" y="0"/>
                </a:lnTo>
                <a:close/>
              </a:path>
            </a:pathLst>
          </a:custGeom>
          <a:noFill/>
          <a:ln w="571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95105AF0-813C-E875-AA59-6E89E340CA6B}"/>
              </a:ext>
            </a:extLst>
          </p:cNvPr>
          <p:cNvSpPr txBox="1">
            <a:spLocks/>
          </p:cNvSpPr>
          <p:nvPr/>
        </p:nvSpPr>
        <p:spPr>
          <a:xfrm>
            <a:off x="497032" y="581958"/>
            <a:ext cx="7886700" cy="993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Futura Std Medium" panose="020B0502020204020303" pitchFamily="34" charset="0"/>
                <a:ea typeface="+mj-ea"/>
                <a:cs typeface="+mj-cs"/>
              </a:defRPr>
            </a:lvl1pPr>
          </a:lstStyle>
          <a:p>
            <a:r>
              <a:rPr lang="nl-NL" sz="3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Natuurkwaliteit behouden &amp; versterken</a:t>
            </a:r>
          </a:p>
          <a:p>
            <a:endParaRPr lang="nl-NL" sz="36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C80C31E-3543-E4BB-678F-6693421C6E80}"/>
              </a:ext>
            </a:extLst>
          </p:cNvPr>
          <p:cNvSpPr txBox="1"/>
          <p:nvPr/>
        </p:nvSpPr>
        <p:spPr>
          <a:xfrm>
            <a:off x="3641985" y="2416210"/>
            <a:ext cx="11460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latin typeface="Futura Std Condensed" panose="020B0506020204030204" pitchFamily="34" charset="0"/>
              </a:rPr>
              <a:t>Noorbeemden (N2000)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BFC3B99-1210-560E-F682-7E628DADF82A}"/>
              </a:ext>
            </a:extLst>
          </p:cNvPr>
          <p:cNvSpPr txBox="1"/>
          <p:nvPr/>
        </p:nvSpPr>
        <p:spPr>
          <a:xfrm>
            <a:off x="2344593" y="3116603"/>
            <a:ext cx="9900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latin typeface="Futura Std Condensed" panose="020B0506020204030204" pitchFamily="34" charset="0"/>
              </a:rPr>
              <a:t>Landgoed Altenbroek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D9CF25C-63D7-61E2-08FE-FCE41C5C7841}"/>
              </a:ext>
            </a:extLst>
          </p:cNvPr>
          <p:cNvSpPr txBox="1"/>
          <p:nvPr/>
        </p:nvSpPr>
        <p:spPr>
          <a:xfrm>
            <a:off x="1778359" y="1408292"/>
            <a:ext cx="9900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 err="1">
                <a:latin typeface="Futura Std Condensed" panose="020B0506020204030204" pitchFamily="34" charset="0"/>
              </a:rPr>
              <a:t>Hoogbos</a:t>
            </a:r>
            <a:r>
              <a:rPr lang="nl-NL" sz="1350" b="1" dirty="0">
                <a:latin typeface="Futura Std Condensed" panose="020B0506020204030204" pitchFamily="34" charset="0"/>
              </a:rPr>
              <a:t> (N2000)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A0D5833A-AECB-9BF1-E6E0-9ABEEAFDAC3E}"/>
              </a:ext>
            </a:extLst>
          </p:cNvPr>
          <p:cNvSpPr txBox="1"/>
          <p:nvPr/>
        </p:nvSpPr>
        <p:spPr>
          <a:xfrm>
            <a:off x="3099780" y="4439353"/>
            <a:ext cx="119870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Schoppemerheide</a:t>
            </a:r>
            <a:endParaRPr lang="nl-NL" sz="1350" dirty="0">
              <a:latin typeface="Futura Std Condensed" panose="020B0506020204030204" pitchFamily="34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7058BD5-8F8D-7A84-B262-A0B71E574D13}"/>
              </a:ext>
            </a:extLst>
          </p:cNvPr>
          <p:cNvSpPr txBox="1"/>
          <p:nvPr/>
        </p:nvSpPr>
        <p:spPr>
          <a:xfrm>
            <a:off x="6648466" y="1218358"/>
            <a:ext cx="9900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Waufsberg</a:t>
            </a:r>
            <a:endParaRPr lang="nl-NL" sz="1350" dirty="0">
              <a:latin typeface="Futura Std Condensed" panose="020B050602020403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1CCAD93-8290-2AB2-8336-ACAB939770EB}"/>
              </a:ext>
            </a:extLst>
          </p:cNvPr>
          <p:cNvSpPr txBox="1"/>
          <p:nvPr/>
        </p:nvSpPr>
        <p:spPr>
          <a:xfrm>
            <a:off x="5088271" y="4103195"/>
            <a:ext cx="9900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latin typeface="Futura Std Condensed" panose="020B0506020204030204" pitchFamily="34" charset="0"/>
              </a:rPr>
              <a:t>Kattenroth</a:t>
            </a:r>
            <a:endParaRPr lang="nl-NL" sz="1350" dirty="0">
              <a:latin typeface="Futura Std Condensed" panose="020B0506020204030204" pitchFamily="34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C12E60C-E064-92D3-87A6-4AE0FF0BDC8D}"/>
              </a:ext>
            </a:extLst>
          </p:cNvPr>
          <p:cNvSpPr txBox="1"/>
          <p:nvPr/>
        </p:nvSpPr>
        <p:spPr>
          <a:xfrm>
            <a:off x="5308963" y="1590394"/>
            <a:ext cx="9900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latin typeface="Futura Std Condensed" panose="020B0506020204030204" pitchFamily="34" charset="0"/>
              </a:rPr>
              <a:t>Langen Akker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FD5FDDE-37FA-92DE-95AA-9A48B4754A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625" b="79087"/>
          <a:stretch/>
        </p:blipFill>
        <p:spPr>
          <a:xfrm>
            <a:off x="-37190" y="3624434"/>
            <a:ext cx="2470322" cy="1531328"/>
          </a:xfrm>
          <a:prstGeom prst="rect">
            <a:avLst/>
          </a:prstGeom>
        </p:spPr>
      </p:pic>
      <p:sp>
        <p:nvSpPr>
          <p:cNvPr id="14" name="Titel 1">
            <a:extLst>
              <a:ext uri="{FF2B5EF4-FFF2-40B4-BE49-F238E27FC236}">
                <a16:creationId xmlns:a16="http://schemas.microsoft.com/office/drawing/2014/main" id="{7C2A02AB-F6D0-6550-6095-CA632B5B4D73}"/>
              </a:ext>
            </a:extLst>
          </p:cNvPr>
          <p:cNvSpPr txBox="1">
            <a:spLocks/>
          </p:cNvSpPr>
          <p:nvPr/>
        </p:nvSpPr>
        <p:spPr>
          <a:xfrm>
            <a:off x="395536" y="1540683"/>
            <a:ext cx="7072199" cy="1111544"/>
          </a:xfrm>
          <a:prstGeom prst="rect">
            <a:avLst/>
          </a:prstGeom>
          <a:noFill/>
          <a:effectLst>
            <a:glow rad="101600">
              <a:schemeClr val="tx1"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Futura Std Medium" panose="020B0502020204020303" pitchFamily="34" charset="0"/>
                <a:ea typeface="+mj-ea"/>
                <a:cs typeface="+mj-cs"/>
              </a:defRPr>
            </a:lvl1pPr>
          </a:lstStyle>
          <a:p>
            <a:pPr algn="l"/>
            <a:endParaRPr lang="nl-NL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54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8" grpId="0" build="allAtOnce"/>
      <p:bldP spid="9" grpId="0" build="allAtOnce"/>
      <p:bldP spid="10" grpId="0" build="allAtOnce"/>
      <p:bldP spid="11" grpId="0" build="allAtOnce"/>
      <p:bldP spid="12" grpId="0" build="allAtOnce"/>
      <p:bldP spid="13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E543CDBA-89A6-DAD7-1547-52134E582372}"/>
              </a:ext>
            </a:extLst>
          </p:cNvPr>
          <p:cNvSpPr txBox="1">
            <a:spLocks/>
          </p:cNvSpPr>
          <p:nvPr/>
        </p:nvSpPr>
        <p:spPr>
          <a:xfrm>
            <a:off x="395536" y="915988"/>
            <a:ext cx="8352928" cy="33115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ebdings" panose="05030102010509060703" pitchFamily="18" charset="2"/>
              <a:buChar char=""/>
              <a:defRPr sz="18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1pPr>
            <a:lvl2pPr marL="538163" indent="-180975" algn="l" defTabSz="914400" rtl="0" eaLnBrk="1" latinLnBrk="0" hangingPunct="1">
              <a:spcBef>
                <a:spcPct val="20000"/>
              </a:spcBef>
              <a:buFont typeface="Arial Narrow" panose="020B0606020202030204" pitchFamily="34" charset="0"/>
              <a:buChar char="-"/>
              <a:defRPr sz="14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2pPr>
            <a:lvl3pPr marL="717550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ebdings" panose="05030102010509060703" pitchFamily="18" charset="2"/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B3166791-6E19-9320-43BC-FC52FBEBB39D}"/>
              </a:ext>
            </a:extLst>
          </p:cNvPr>
          <p:cNvSpPr txBox="1">
            <a:spLocks/>
          </p:cNvSpPr>
          <p:nvPr/>
        </p:nvSpPr>
        <p:spPr>
          <a:xfrm>
            <a:off x="-2700808" y="-1381125"/>
            <a:ext cx="7912496" cy="33115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ebdings" panose="05030102010509060703" pitchFamily="18" charset="2"/>
              <a:buChar char=""/>
              <a:defRPr sz="18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1pPr>
            <a:lvl2pPr marL="538163" indent="-180975" algn="l" defTabSz="914400" rtl="0" eaLnBrk="1" latinLnBrk="0" hangingPunct="1">
              <a:spcBef>
                <a:spcPct val="20000"/>
              </a:spcBef>
              <a:buFont typeface="Arial Narrow" panose="020B0606020202030204" pitchFamily="34" charset="0"/>
              <a:buChar char="-"/>
              <a:defRPr sz="14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2pPr>
            <a:lvl3pPr marL="717550" indent="-179388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777777"/>
                </a:solidFill>
                <a:latin typeface="Futura Std Medium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  <a:p>
            <a:pPr marL="0" indent="0">
              <a:buFont typeface="Webdings" panose="05030102010509060703" pitchFamily="18" charset="2"/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86E13BED-7FD7-9C16-2B5D-247EE77B1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ym typeface="Wingdings" panose="05000000000000000000" pitchFamily="2" charset="2"/>
              </a:rPr>
              <a:t>Probleemanalyse</a:t>
            </a:r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9BBF1ADA-E3D1-1DD3-4220-C1D7C618D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2080" y="1387202"/>
            <a:ext cx="3231654" cy="30739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Probleemaspecten:</a:t>
            </a:r>
          </a:p>
          <a:p>
            <a:r>
              <a:rPr lang="nl-NL" b="1" dirty="0"/>
              <a:t>Waterkwantiteit</a:t>
            </a:r>
          </a:p>
          <a:p>
            <a:r>
              <a:rPr lang="nl-NL" b="1" dirty="0"/>
              <a:t>Waterkwaliteit</a:t>
            </a:r>
          </a:p>
          <a:p>
            <a:r>
              <a:rPr lang="nl-NL" b="1" dirty="0"/>
              <a:t>Landbouwgronden</a:t>
            </a:r>
          </a:p>
          <a:p>
            <a:pPr marL="0" indent="0">
              <a:buNone/>
            </a:pPr>
            <a:endParaRPr lang="nl-NL" dirty="0">
              <a:solidFill>
                <a:srgbClr val="C99D00"/>
              </a:solidFill>
            </a:endParaRPr>
          </a:p>
          <a:p>
            <a:endParaRPr lang="nl-NL" dirty="0"/>
          </a:p>
        </p:txBody>
      </p:sp>
      <p:sp>
        <p:nvSpPr>
          <p:cNvPr id="4" name="Tijdelijke aanduiding voor inhoud 6">
            <a:extLst>
              <a:ext uri="{FF2B5EF4-FFF2-40B4-BE49-F238E27FC236}">
                <a16:creationId xmlns:a16="http://schemas.microsoft.com/office/drawing/2014/main" id="{CCEC4E5C-E98C-444B-77F8-0B00A5218E84}"/>
              </a:ext>
            </a:extLst>
          </p:cNvPr>
          <p:cNvSpPr txBox="1">
            <a:spLocks/>
          </p:cNvSpPr>
          <p:nvPr/>
        </p:nvSpPr>
        <p:spPr>
          <a:xfrm>
            <a:off x="628650" y="1387203"/>
            <a:ext cx="4301783" cy="3073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777777"/>
                </a:solidFill>
                <a:latin typeface="Futura Std Medium" panose="020B05020202040203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777777"/>
                </a:solidFill>
                <a:latin typeface="Futura Std Medium" panose="020B05020202040203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777777"/>
                </a:solidFill>
                <a:latin typeface="Futura Std Medium" panose="020B05020202040203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777777"/>
                </a:solidFill>
                <a:latin typeface="Futura Std Medium" panose="020B05020202040203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777777"/>
                </a:solidFill>
                <a:latin typeface="Futura Std Medium" panose="020B05020202040203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i="1" dirty="0"/>
              <a:t>Doelstellingen:</a:t>
            </a:r>
          </a:p>
          <a:p>
            <a:r>
              <a:rPr lang="nl-NL" b="1" dirty="0"/>
              <a:t>Waterveiligheid borgen</a:t>
            </a:r>
          </a:p>
          <a:p>
            <a:r>
              <a:rPr lang="nl-NL" b="1" dirty="0"/>
              <a:t>Natuurkwaliteit behouden &amp; versterken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5315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8F43F107-BE53-E99C-DC57-7E4158578C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26" t="11606" r="6923" b="256"/>
          <a:stretch/>
        </p:blipFill>
        <p:spPr>
          <a:xfrm>
            <a:off x="0" y="0"/>
            <a:ext cx="9144000" cy="5128592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63ED8E11-727E-96B3-5B15-BC213A8F4491}"/>
              </a:ext>
            </a:extLst>
          </p:cNvPr>
          <p:cNvSpPr/>
          <p:nvPr/>
        </p:nvSpPr>
        <p:spPr>
          <a:xfrm>
            <a:off x="480849" y="-150019"/>
            <a:ext cx="9144000" cy="51435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28" name="Vrije vorm: vorm 27">
            <a:extLst>
              <a:ext uri="{FF2B5EF4-FFF2-40B4-BE49-F238E27FC236}">
                <a16:creationId xmlns:a16="http://schemas.microsoft.com/office/drawing/2014/main" id="{9053E460-09CD-E2C9-D6B5-8D96D1CB19FD}"/>
              </a:ext>
            </a:extLst>
          </p:cNvPr>
          <p:cNvSpPr/>
          <p:nvPr/>
        </p:nvSpPr>
        <p:spPr>
          <a:xfrm>
            <a:off x="-195943" y="258925"/>
            <a:ext cx="9412256" cy="4786604"/>
          </a:xfrm>
          <a:custGeom>
            <a:avLst/>
            <a:gdLst>
              <a:gd name="connsiteX0" fmla="*/ 0 w 12204441"/>
              <a:gd name="connsiteY0" fmla="*/ 961053 h 6382138"/>
              <a:gd name="connsiteX1" fmla="*/ 709127 w 12204441"/>
              <a:gd name="connsiteY1" fmla="*/ 130628 h 6382138"/>
              <a:gd name="connsiteX2" fmla="*/ 1651519 w 12204441"/>
              <a:gd name="connsiteY2" fmla="*/ 37322 h 6382138"/>
              <a:gd name="connsiteX3" fmla="*/ 1782147 w 12204441"/>
              <a:gd name="connsiteY3" fmla="*/ 0 h 6382138"/>
              <a:gd name="connsiteX4" fmla="*/ 2258008 w 12204441"/>
              <a:gd name="connsiteY4" fmla="*/ 55983 h 6382138"/>
              <a:gd name="connsiteX5" fmla="*/ 2174033 w 12204441"/>
              <a:gd name="connsiteY5" fmla="*/ 205273 h 6382138"/>
              <a:gd name="connsiteX6" fmla="*/ 2379306 w 12204441"/>
              <a:gd name="connsiteY6" fmla="*/ 802432 h 6382138"/>
              <a:gd name="connsiteX7" fmla="*/ 2584580 w 12204441"/>
              <a:gd name="connsiteY7" fmla="*/ 1884783 h 6382138"/>
              <a:gd name="connsiteX8" fmla="*/ 2827176 w 12204441"/>
              <a:gd name="connsiteY8" fmla="*/ 2537926 h 6382138"/>
              <a:gd name="connsiteX9" fmla="*/ 2892490 w 12204441"/>
              <a:gd name="connsiteY9" fmla="*/ 2528596 h 6382138"/>
              <a:gd name="connsiteX10" fmla="*/ 3275045 w 12204441"/>
              <a:gd name="connsiteY10" fmla="*/ 3442996 h 6382138"/>
              <a:gd name="connsiteX11" fmla="*/ 3816221 w 12204441"/>
              <a:gd name="connsiteY11" fmla="*/ 3275045 h 6382138"/>
              <a:gd name="connsiteX12" fmla="*/ 4460033 w 12204441"/>
              <a:gd name="connsiteY12" fmla="*/ 2771191 h 6382138"/>
              <a:gd name="connsiteX13" fmla="*/ 6354147 w 12204441"/>
              <a:gd name="connsiteY13" fmla="*/ 5738326 h 6382138"/>
              <a:gd name="connsiteX14" fmla="*/ 6587412 w 12204441"/>
              <a:gd name="connsiteY14" fmla="*/ 5784979 h 6382138"/>
              <a:gd name="connsiteX15" fmla="*/ 6923314 w 12204441"/>
              <a:gd name="connsiteY15" fmla="*/ 5803640 h 6382138"/>
              <a:gd name="connsiteX16" fmla="*/ 7408506 w 12204441"/>
              <a:gd name="connsiteY16" fmla="*/ 5756987 h 6382138"/>
              <a:gd name="connsiteX17" fmla="*/ 7819053 w 12204441"/>
              <a:gd name="connsiteY17" fmla="*/ 5533053 h 6382138"/>
              <a:gd name="connsiteX18" fmla="*/ 8070980 w 12204441"/>
              <a:gd name="connsiteY18" fmla="*/ 5346440 h 6382138"/>
              <a:gd name="connsiteX19" fmla="*/ 8341568 w 12204441"/>
              <a:gd name="connsiteY19" fmla="*/ 5225143 h 6382138"/>
              <a:gd name="connsiteX20" fmla="*/ 8668139 w 12204441"/>
              <a:gd name="connsiteY20" fmla="*/ 5169159 h 6382138"/>
              <a:gd name="connsiteX21" fmla="*/ 8976049 w 12204441"/>
              <a:gd name="connsiteY21" fmla="*/ 5169159 h 6382138"/>
              <a:gd name="connsiteX22" fmla="*/ 9237306 w 12204441"/>
              <a:gd name="connsiteY22" fmla="*/ 5197151 h 6382138"/>
              <a:gd name="connsiteX23" fmla="*/ 9554547 w 12204441"/>
              <a:gd name="connsiteY23" fmla="*/ 5253134 h 6382138"/>
              <a:gd name="connsiteX24" fmla="*/ 9694506 w 12204441"/>
              <a:gd name="connsiteY24" fmla="*/ 5141167 h 6382138"/>
              <a:gd name="connsiteX25" fmla="*/ 9862457 w 12204441"/>
              <a:gd name="connsiteY25" fmla="*/ 4842587 h 6382138"/>
              <a:gd name="connsiteX26" fmla="*/ 10422294 w 12204441"/>
              <a:gd name="connsiteY26" fmla="*/ 4329404 h 6382138"/>
              <a:gd name="connsiteX27" fmla="*/ 10720874 w 12204441"/>
              <a:gd name="connsiteY27" fmla="*/ 4105469 h 6382138"/>
              <a:gd name="connsiteX28" fmla="*/ 11513976 w 12204441"/>
              <a:gd name="connsiteY28" fmla="*/ 3806889 h 6382138"/>
              <a:gd name="connsiteX29" fmla="*/ 11765902 w 12204441"/>
              <a:gd name="connsiteY29" fmla="*/ 4926563 h 6382138"/>
              <a:gd name="connsiteX30" fmla="*/ 11924523 w 12204441"/>
              <a:gd name="connsiteY30" fmla="*/ 5393094 h 6382138"/>
              <a:gd name="connsiteX31" fmla="*/ 11924523 w 12204441"/>
              <a:gd name="connsiteY31" fmla="*/ 5934269 h 6382138"/>
              <a:gd name="connsiteX32" fmla="*/ 12083143 w 12204441"/>
              <a:gd name="connsiteY32" fmla="*/ 6382138 h 6382138"/>
              <a:gd name="connsiteX33" fmla="*/ 12204441 w 12204441"/>
              <a:gd name="connsiteY33" fmla="*/ 6027575 h 6382138"/>
              <a:gd name="connsiteX0" fmla="*/ 0 w 12316409"/>
              <a:gd name="connsiteY0" fmla="*/ 961053 h 6382138"/>
              <a:gd name="connsiteX1" fmla="*/ 709127 w 12316409"/>
              <a:gd name="connsiteY1" fmla="*/ 130628 h 6382138"/>
              <a:gd name="connsiteX2" fmla="*/ 1651519 w 12316409"/>
              <a:gd name="connsiteY2" fmla="*/ 37322 h 6382138"/>
              <a:gd name="connsiteX3" fmla="*/ 1782147 w 12316409"/>
              <a:gd name="connsiteY3" fmla="*/ 0 h 6382138"/>
              <a:gd name="connsiteX4" fmla="*/ 2258008 w 12316409"/>
              <a:gd name="connsiteY4" fmla="*/ 55983 h 6382138"/>
              <a:gd name="connsiteX5" fmla="*/ 2174033 w 12316409"/>
              <a:gd name="connsiteY5" fmla="*/ 205273 h 6382138"/>
              <a:gd name="connsiteX6" fmla="*/ 2379306 w 12316409"/>
              <a:gd name="connsiteY6" fmla="*/ 802432 h 6382138"/>
              <a:gd name="connsiteX7" fmla="*/ 2584580 w 12316409"/>
              <a:gd name="connsiteY7" fmla="*/ 1884783 h 6382138"/>
              <a:gd name="connsiteX8" fmla="*/ 2827176 w 12316409"/>
              <a:gd name="connsiteY8" fmla="*/ 2537926 h 6382138"/>
              <a:gd name="connsiteX9" fmla="*/ 2892490 w 12316409"/>
              <a:gd name="connsiteY9" fmla="*/ 2528596 h 6382138"/>
              <a:gd name="connsiteX10" fmla="*/ 3275045 w 12316409"/>
              <a:gd name="connsiteY10" fmla="*/ 3442996 h 6382138"/>
              <a:gd name="connsiteX11" fmla="*/ 3816221 w 12316409"/>
              <a:gd name="connsiteY11" fmla="*/ 3275045 h 6382138"/>
              <a:gd name="connsiteX12" fmla="*/ 4460033 w 12316409"/>
              <a:gd name="connsiteY12" fmla="*/ 2771191 h 6382138"/>
              <a:gd name="connsiteX13" fmla="*/ 6354147 w 12316409"/>
              <a:gd name="connsiteY13" fmla="*/ 5738326 h 6382138"/>
              <a:gd name="connsiteX14" fmla="*/ 6587412 w 12316409"/>
              <a:gd name="connsiteY14" fmla="*/ 5784979 h 6382138"/>
              <a:gd name="connsiteX15" fmla="*/ 6923314 w 12316409"/>
              <a:gd name="connsiteY15" fmla="*/ 5803640 h 6382138"/>
              <a:gd name="connsiteX16" fmla="*/ 7408506 w 12316409"/>
              <a:gd name="connsiteY16" fmla="*/ 5756987 h 6382138"/>
              <a:gd name="connsiteX17" fmla="*/ 7819053 w 12316409"/>
              <a:gd name="connsiteY17" fmla="*/ 5533053 h 6382138"/>
              <a:gd name="connsiteX18" fmla="*/ 8070980 w 12316409"/>
              <a:gd name="connsiteY18" fmla="*/ 5346440 h 6382138"/>
              <a:gd name="connsiteX19" fmla="*/ 8341568 w 12316409"/>
              <a:gd name="connsiteY19" fmla="*/ 5225143 h 6382138"/>
              <a:gd name="connsiteX20" fmla="*/ 8668139 w 12316409"/>
              <a:gd name="connsiteY20" fmla="*/ 5169159 h 6382138"/>
              <a:gd name="connsiteX21" fmla="*/ 8976049 w 12316409"/>
              <a:gd name="connsiteY21" fmla="*/ 5169159 h 6382138"/>
              <a:gd name="connsiteX22" fmla="*/ 9237306 w 12316409"/>
              <a:gd name="connsiteY22" fmla="*/ 5197151 h 6382138"/>
              <a:gd name="connsiteX23" fmla="*/ 9554547 w 12316409"/>
              <a:gd name="connsiteY23" fmla="*/ 5253134 h 6382138"/>
              <a:gd name="connsiteX24" fmla="*/ 9694506 w 12316409"/>
              <a:gd name="connsiteY24" fmla="*/ 5141167 h 6382138"/>
              <a:gd name="connsiteX25" fmla="*/ 9862457 w 12316409"/>
              <a:gd name="connsiteY25" fmla="*/ 4842587 h 6382138"/>
              <a:gd name="connsiteX26" fmla="*/ 10422294 w 12316409"/>
              <a:gd name="connsiteY26" fmla="*/ 4329404 h 6382138"/>
              <a:gd name="connsiteX27" fmla="*/ 10720874 w 12316409"/>
              <a:gd name="connsiteY27" fmla="*/ 4105469 h 6382138"/>
              <a:gd name="connsiteX28" fmla="*/ 11513976 w 12316409"/>
              <a:gd name="connsiteY28" fmla="*/ 3806889 h 6382138"/>
              <a:gd name="connsiteX29" fmla="*/ 11765902 w 12316409"/>
              <a:gd name="connsiteY29" fmla="*/ 4926563 h 6382138"/>
              <a:gd name="connsiteX30" fmla="*/ 11924523 w 12316409"/>
              <a:gd name="connsiteY30" fmla="*/ 5393094 h 6382138"/>
              <a:gd name="connsiteX31" fmla="*/ 11924523 w 12316409"/>
              <a:gd name="connsiteY31" fmla="*/ 5934269 h 6382138"/>
              <a:gd name="connsiteX32" fmla="*/ 12083143 w 12316409"/>
              <a:gd name="connsiteY32" fmla="*/ 6382138 h 6382138"/>
              <a:gd name="connsiteX33" fmla="*/ 12316409 w 12316409"/>
              <a:gd name="connsiteY33" fmla="*/ 5728995 h 6382138"/>
              <a:gd name="connsiteX0" fmla="*/ 0 w 12549675"/>
              <a:gd name="connsiteY0" fmla="*/ 1222310 h 6382138"/>
              <a:gd name="connsiteX1" fmla="*/ 942393 w 12549675"/>
              <a:gd name="connsiteY1" fmla="*/ 130628 h 6382138"/>
              <a:gd name="connsiteX2" fmla="*/ 1884785 w 12549675"/>
              <a:gd name="connsiteY2" fmla="*/ 37322 h 6382138"/>
              <a:gd name="connsiteX3" fmla="*/ 2015413 w 12549675"/>
              <a:gd name="connsiteY3" fmla="*/ 0 h 6382138"/>
              <a:gd name="connsiteX4" fmla="*/ 2491274 w 12549675"/>
              <a:gd name="connsiteY4" fmla="*/ 55983 h 6382138"/>
              <a:gd name="connsiteX5" fmla="*/ 2407299 w 12549675"/>
              <a:gd name="connsiteY5" fmla="*/ 205273 h 6382138"/>
              <a:gd name="connsiteX6" fmla="*/ 2612572 w 12549675"/>
              <a:gd name="connsiteY6" fmla="*/ 802432 h 6382138"/>
              <a:gd name="connsiteX7" fmla="*/ 2817846 w 12549675"/>
              <a:gd name="connsiteY7" fmla="*/ 1884783 h 6382138"/>
              <a:gd name="connsiteX8" fmla="*/ 3060442 w 12549675"/>
              <a:gd name="connsiteY8" fmla="*/ 2537926 h 6382138"/>
              <a:gd name="connsiteX9" fmla="*/ 3125756 w 12549675"/>
              <a:gd name="connsiteY9" fmla="*/ 2528596 h 6382138"/>
              <a:gd name="connsiteX10" fmla="*/ 3508311 w 12549675"/>
              <a:gd name="connsiteY10" fmla="*/ 3442996 h 6382138"/>
              <a:gd name="connsiteX11" fmla="*/ 4049487 w 12549675"/>
              <a:gd name="connsiteY11" fmla="*/ 3275045 h 6382138"/>
              <a:gd name="connsiteX12" fmla="*/ 4693299 w 12549675"/>
              <a:gd name="connsiteY12" fmla="*/ 2771191 h 6382138"/>
              <a:gd name="connsiteX13" fmla="*/ 6587413 w 12549675"/>
              <a:gd name="connsiteY13" fmla="*/ 5738326 h 6382138"/>
              <a:gd name="connsiteX14" fmla="*/ 6820678 w 12549675"/>
              <a:gd name="connsiteY14" fmla="*/ 5784979 h 6382138"/>
              <a:gd name="connsiteX15" fmla="*/ 7156580 w 12549675"/>
              <a:gd name="connsiteY15" fmla="*/ 5803640 h 6382138"/>
              <a:gd name="connsiteX16" fmla="*/ 7641772 w 12549675"/>
              <a:gd name="connsiteY16" fmla="*/ 5756987 h 6382138"/>
              <a:gd name="connsiteX17" fmla="*/ 8052319 w 12549675"/>
              <a:gd name="connsiteY17" fmla="*/ 5533053 h 6382138"/>
              <a:gd name="connsiteX18" fmla="*/ 8304246 w 12549675"/>
              <a:gd name="connsiteY18" fmla="*/ 5346440 h 6382138"/>
              <a:gd name="connsiteX19" fmla="*/ 8574834 w 12549675"/>
              <a:gd name="connsiteY19" fmla="*/ 5225143 h 6382138"/>
              <a:gd name="connsiteX20" fmla="*/ 8901405 w 12549675"/>
              <a:gd name="connsiteY20" fmla="*/ 5169159 h 6382138"/>
              <a:gd name="connsiteX21" fmla="*/ 9209315 w 12549675"/>
              <a:gd name="connsiteY21" fmla="*/ 5169159 h 6382138"/>
              <a:gd name="connsiteX22" fmla="*/ 9470572 w 12549675"/>
              <a:gd name="connsiteY22" fmla="*/ 5197151 h 6382138"/>
              <a:gd name="connsiteX23" fmla="*/ 9787813 w 12549675"/>
              <a:gd name="connsiteY23" fmla="*/ 5253134 h 6382138"/>
              <a:gd name="connsiteX24" fmla="*/ 9927772 w 12549675"/>
              <a:gd name="connsiteY24" fmla="*/ 5141167 h 6382138"/>
              <a:gd name="connsiteX25" fmla="*/ 10095723 w 12549675"/>
              <a:gd name="connsiteY25" fmla="*/ 4842587 h 6382138"/>
              <a:gd name="connsiteX26" fmla="*/ 10655560 w 12549675"/>
              <a:gd name="connsiteY26" fmla="*/ 4329404 h 6382138"/>
              <a:gd name="connsiteX27" fmla="*/ 10954140 w 12549675"/>
              <a:gd name="connsiteY27" fmla="*/ 4105469 h 6382138"/>
              <a:gd name="connsiteX28" fmla="*/ 11747242 w 12549675"/>
              <a:gd name="connsiteY28" fmla="*/ 3806889 h 6382138"/>
              <a:gd name="connsiteX29" fmla="*/ 11999168 w 12549675"/>
              <a:gd name="connsiteY29" fmla="*/ 4926563 h 6382138"/>
              <a:gd name="connsiteX30" fmla="*/ 12157789 w 12549675"/>
              <a:gd name="connsiteY30" fmla="*/ 5393094 h 6382138"/>
              <a:gd name="connsiteX31" fmla="*/ 12157789 w 12549675"/>
              <a:gd name="connsiteY31" fmla="*/ 5934269 h 6382138"/>
              <a:gd name="connsiteX32" fmla="*/ 12316409 w 12549675"/>
              <a:gd name="connsiteY32" fmla="*/ 6382138 h 6382138"/>
              <a:gd name="connsiteX33" fmla="*/ 12549675 w 12549675"/>
              <a:gd name="connsiteY33" fmla="*/ 5728995 h 6382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2549675" h="6382138">
                <a:moveTo>
                  <a:pt x="0" y="1222310"/>
                </a:moveTo>
                <a:lnTo>
                  <a:pt x="942393" y="130628"/>
                </a:lnTo>
                <a:lnTo>
                  <a:pt x="1884785" y="37322"/>
                </a:lnTo>
                <a:lnTo>
                  <a:pt x="2015413" y="0"/>
                </a:lnTo>
                <a:lnTo>
                  <a:pt x="2491274" y="55983"/>
                </a:lnTo>
                <a:lnTo>
                  <a:pt x="2407299" y="205273"/>
                </a:lnTo>
                <a:lnTo>
                  <a:pt x="2612572" y="802432"/>
                </a:lnTo>
                <a:lnTo>
                  <a:pt x="2817846" y="1884783"/>
                </a:lnTo>
                <a:lnTo>
                  <a:pt x="3060442" y="2537926"/>
                </a:lnTo>
                <a:lnTo>
                  <a:pt x="3125756" y="2528596"/>
                </a:lnTo>
                <a:lnTo>
                  <a:pt x="3508311" y="3442996"/>
                </a:lnTo>
                <a:lnTo>
                  <a:pt x="4049487" y="3275045"/>
                </a:lnTo>
                <a:lnTo>
                  <a:pt x="4693299" y="2771191"/>
                </a:lnTo>
                <a:lnTo>
                  <a:pt x="6587413" y="5738326"/>
                </a:lnTo>
                <a:lnTo>
                  <a:pt x="6820678" y="5784979"/>
                </a:lnTo>
                <a:lnTo>
                  <a:pt x="7156580" y="5803640"/>
                </a:lnTo>
                <a:lnTo>
                  <a:pt x="7641772" y="5756987"/>
                </a:lnTo>
                <a:lnTo>
                  <a:pt x="8052319" y="5533053"/>
                </a:lnTo>
                <a:lnTo>
                  <a:pt x="8304246" y="5346440"/>
                </a:lnTo>
                <a:lnTo>
                  <a:pt x="8574834" y="5225143"/>
                </a:lnTo>
                <a:lnTo>
                  <a:pt x="8901405" y="5169159"/>
                </a:lnTo>
                <a:lnTo>
                  <a:pt x="9209315" y="5169159"/>
                </a:lnTo>
                <a:lnTo>
                  <a:pt x="9470572" y="5197151"/>
                </a:lnTo>
                <a:lnTo>
                  <a:pt x="9787813" y="5253134"/>
                </a:lnTo>
                <a:lnTo>
                  <a:pt x="9927772" y="5141167"/>
                </a:lnTo>
                <a:lnTo>
                  <a:pt x="10095723" y="4842587"/>
                </a:lnTo>
                <a:lnTo>
                  <a:pt x="10655560" y="4329404"/>
                </a:lnTo>
                <a:lnTo>
                  <a:pt x="10954140" y="4105469"/>
                </a:lnTo>
                <a:lnTo>
                  <a:pt x="11747242" y="3806889"/>
                </a:lnTo>
                <a:lnTo>
                  <a:pt x="11999168" y="4926563"/>
                </a:lnTo>
                <a:lnTo>
                  <a:pt x="12157789" y="5393094"/>
                </a:lnTo>
                <a:lnTo>
                  <a:pt x="12157789" y="5934269"/>
                </a:lnTo>
                <a:lnTo>
                  <a:pt x="12316409" y="6382138"/>
                </a:lnTo>
                <a:cubicBezTo>
                  <a:pt x="12356842" y="6263950"/>
                  <a:pt x="12509242" y="5847183"/>
                  <a:pt x="12549675" y="5728995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4" name="Vrije vorm: vorm 3">
            <a:extLst>
              <a:ext uri="{FF2B5EF4-FFF2-40B4-BE49-F238E27FC236}">
                <a16:creationId xmlns:a16="http://schemas.microsoft.com/office/drawing/2014/main" id="{4F9F5F9D-F527-E68D-D567-69105C87F15A}"/>
              </a:ext>
            </a:extLst>
          </p:cNvPr>
          <p:cNvSpPr/>
          <p:nvPr/>
        </p:nvSpPr>
        <p:spPr>
          <a:xfrm>
            <a:off x="1395454" y="-41744"/>
            <a:ext cx="7627289" cy="5170336"/>
          </a:xfrm>
          <a:custGeom>
            <a:avLst/>
            <a:gdLst>
              <a:gd name="connsiteX0" fmla="*/ 7784327 w 10169718"/>
              <a:gd name="connsiteY0" fmla="*/ 0 h 6893781"/>
              <a:gd name="connsiteX1" fmla="*/ 7052807 w 10169718"/>
              <a:gd name="connsiteY1" fmla="*/ 572494 h 6893781"/>
              <a:gd name="connsiteX2" fmla="*/ 6512118 w 10169718"/>
              <a:gd name="connsiteY2" fmla="*/ 1200647 h 6893781"/>
              <a:gd name="connsiteX3" fmla="*/ 5621572 w 10169718"/>
              <a:gd name="connsiteY3" fmla="*/ 1598212 h 6893781"/>
              <a:gd name="connsiteX4" fmla="*/ 4452731 w 10169718"/>
              <a:gd name="connsiteY4" fmla="*/ 1979875 h 6893781"/>
              <a:gd name="connsiteX5" fmla="*/ 3745065 w 10169718"/>
              <a:gd name="connsiteY5" fmla="*/ 2393342 h 6893781"/>
              <a:gd name="connsiteX6" fmla="*/ 3172571 w 10169718"/>
              <a:gd name="connsiteY6" fmla="*/ 2926080 h 6893781"/>
              <a:gd name="connsiteX7" fmla="*/ 2775005 w 10169718"/>
              <a:gd name="connsiteY7" fmla="*/ 3061252 h 6893781"/>
              <a:gd name="connsiteX8" fmla="*/ 2552369 w 10169718"/>
              <a:gd name="connsiteY8" fmla="*/ 3188473 h 6893781"/>
              <a:gd name="connsiteX9" fmla="*/ 1121134 w 10169718"/>
              <a:gd name="connsiteY9" fmla="*/ 3776869 h 6893781"/>
              <a:gd name="connsiteX10" fmla="*/ 429371 w 10169718"/>
              <a:gd name="connsiteY10" fmla="*/ 4214191 h 6893781"/>
              <a:gd name="connsiteX11" fmla="*/ 0 w 10169718"/>
              <a:gd name="connsiteY11" fmla="*/ 4627659 h 6893781"/>
              <a:gd name="connsiteX12" fmla="*/ 461176 w 10169718"/>
              <a:gd name="connsiteY12" fmla="*/ 5398936 h 6893781"/>
              <a:gd name="connsiteX13" fmla="*/ 993913 w 10169718"/>
              <a:gd name="connsiteY13" fmla="*/ 5327374 h 6893781"/>
              <a:gd name="connsiteX14" fmla="*/ 2027583 w 10169718"/>
              <a:gd name="connsiteY14" fmla="*/ 5581816 h 6893781"/>
              <a:gd name="connsiteX15" fmla="*/ 2854518 w 10169718"/>
              <a:gd name="connsiteY15" fmla="*/ 5550010 h 6893781"/>
              <a:gd name="connsiteX16" fmla="*/ 3061252 w 10169718"/>
              <a:gd name="connsiteY16" fmla="*/ 5343276 h 6893781"/>
              <a:gd name="connsiteX17" fmla="*/ 4428877 w 10169718"/>
              <a:gd name="connsiteY17" fmla="*/ 5804452 h 6893781"/>
              <a:gd name="connsiteX18" fmla="*/ 4484536 w 10169718"/>
              <a:gd name="connsiteY18" fmla="*/ 6202017 h 6893781"/>
              <a:gd name="connsiteX19" fmla="*/ 4802588 w 10169718"/>
              <a:gd name="connsiteY19" fmla="*/ 6233822 h 6893781"/>
              <a:gd name="connsiteX20" fmla="*/ 5494352 w 10169718"/>
              <a:gd name="connsiteY20" fmla="*/ 6186115 h 6893781"/>
              <a:gd name="connsiteX21" fmla="*/ 6035040 w 10169718"/>
              <a:gd name="connsiteY21" fmla="*/ 5876014 h 6893781"/>
              <a:gd name="connsiteX22" fmla="*/ 6376946 w 10169718"/>
              <a:gd name="connsiteY22" fmla="*/ 5645426 h 6893781"/>
              <a:gd name="connsiteX23" fmla="*/ 6782463 w 10169718"/>
              <a:gd name="connsiteY23" fmla="*/ 5565913 h 6893781"/>
              <a:gd name="connsiteX24" fmla="*/ 7116418 w 10169718"/>
              <a:gd name="connsiteY24" fmla="*/ 5565913 h 6893781"/>
              <a:gd name="connsiteX25" fmla="*/ 7625301 w 10169718"/>
              <a:gd name="connsiteY25" fmla="*/ 5637475 h 6893781"/>
              <a:gd name="connsiteX26" fmla="*/ 7720717 w 10169718"/>
              <a:gd name="connsiteY26" fmla="*/ 5653377 h 6893781"/>
              <a:gd name="connsiteX27" fmla="*/ 8380675 w 10169718"/>
              <a:gd name="connsiteY27" fmla="*/ 6178163 h 6893781"/>
              <a:gd name="connsiteX28" fmla="*/ 8873656 w 10169718"/>
              <a:gd name="connsiteY28" fmla="*/ 6893781 h 6893781"/>
              <a:gd name="connsiteX29" fmla="*/ 9883472 w 10169718"/>
              <a:gd name="connsiteY29" fmla="*/ 6512118 h 6893781"/>
              <a:gd name="connsiteX30" fmla="*/ 10169718 w 10169718"/>
              <a:gd name="connsiteY30" fmla="*/ 6750657 h 6893781"/>
              <a:gd name="connsiteX31" fmla="*/ 10098157 w 10169718"/>
              <a:gd name="connsiteY31" fmla="*/ 4977516 h 6893781"/>
              <a:gd name="connsiteX32" fmla="*/ 9772153 w 10169718"/>
              <a:gd name="connsiteY32" fmla="*/ 4118776 h 6893781"/>
              <a:gd name="connsiteX33" fmla="*/ 9581322 w 10169718"/>
              <a:gd name="connsiteY33" fmla="*/ 3283889 h 6893781"/>
              <a:gd name="connsiteX34" fmla="*/ 9470004 w 10169718"/>
              <a:gd name="connsiteY34" fmla="*/ 3021496 h 6893781"/>
              <a:gd name="connsiteX35" fmla="*/ 9136049 w 10169718"/>
              <a:gd name="connsiteY35" fmla="*/ 628153 h 6893781"/>
              <a:gd name="connsiteX36" fmla="*/ 8841851 w 10169718"/>
              <a:gd name="connsiteY36" fmla="*/ 572494 h 6893781"/>
              <a:gd name="connsiteX37" fmla="*/ 8396578 w 10169718"/>
              <a:gd name="connsiteY37" fmla="*/ 166977 h 6893781"/>
              <a:gd name="connsiteX38" fmla="*/ 7784327 w 10169718"/>
              <a:gd name="connsiteY38" fmla="*/ 0 h 689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169718" h="6893781">
                <a:moveTo>
                  <a:pt x="7784327" y="0"/>
                </a:moveTo>
                <a:lnTo>
                  <a:pt x="7052807" y="572494"/>
                </a:lnTo>
                <a:lnTo>
                  <a:pt x="6512118" y="1200647"/>
                </a:lnTo>
                <a:lnTo>
                  <a:pt x="5621572" y="1598212"/>
                </a:lnTo>
                <a:lnTo>
                  <a:pt x="4452731" y="1979875"/>
                </a:lnTo>
                <a:lnTo>
                  <a:pt x="3745065" y="2393342"/>
                </a:lnTo>
                <a:lnTo>
                  <a:pt x="3172571" y="2926080"/>
                </a:lnTo>
                <a:lnTo>
                  <a:pt x="2775005" y="3061252"/>
                </a:lnTo>
                <a:lnTo>
                  <a:pt x="2552369" y="3188473"/>
                </a:lnTo>
                <a:lnTo>
                  <a:pt x="1121134" y="3776869"/>
                </a:lnTo>
                <a:lnTo>
                  <a:pt x="429371" y="4214191"/>
                </a:lnTo>
                <a:lnTo>
                  <a:pt x="0" y="4627659"/>
                </a:lnTo>
                <a:lnTo>
                  <a:pt x="461176" y="5398936"/>
                </a:lnTo>
                <a:lnTo>
                  <a:pt x="993913" y="5327374"/>
                </a:lnTo>
                <a:lnTo>
                  <a:pt x="2027583" y="5581816"/>
                </a:lnTo>
                <a:lnTo>
                  <a:pt x="2854518" y="5550010"/>
                </a:lnTo>
                <a:lnTo>
                  <a:pt x="3061252" y="5343276"/>
                </a:lnTo>
                <a:lnTo>
                  <a:pt x="4428877" y="5804452"/>
                </a:lnTo>
                <a:lnTo>
                  <a:pt x="4484536" y="6202017"/>
                </a:lnTo>
                <a:lnTo>
                  <a:pt x="4802588" y="6233822"/>
                </a:lnTo>
                <a:lnTo>
                  <a:pt x="5494352" y="6186115"/>
                </a:lnTo>
                <a:lnTo>
                  <a:pt x="6035040" y="5876014"/>
                </a:lnTo>
                <a:lnTo>
                  <a:pt x="6376946" y="5645426"/>
                </a:lnTo>
                <a:lnTo>
                  <a:pt x="6782463" y="5565913"/>
                </a:lnTo>
                <a:lnTo>
                  <a:pt x="7116418" y="5565913"/>
                </a:lnTo>
                <a:lnTo>
                  <a:pt x="7625301" y="5637475"/>
                </a:lnTo>
                <a:lnTo>
                  <a:pt x="7720717" y="5653377"/>
                </a:lnTo>
                <a:lnTo>
                  <a:pt x="8380675" y="6178163"/>
                </a:lnTo>
                <a:lnTo>
                  <a:pt x="8873656" y="6893781"/>
                </a:lnTo>
                <a:lnTo>
                  <a:pt x="9883472" y="6512118"/>
                </a:lnTo>
                <a:lnTo>
                  <a:pt x="10169718" y="6750657"/>
                </a:lnTo>
                <a:lnTo>
                  <a:pt x="10098157" y="4977516"/>
                </a:lnTo>
                <a:lnTo>
                  <a:pt x="9772153" y="4118776"/>
                </a:lnTo>
                <a:lnTo>
                  <a:pt x="9581322" y="3283889"/>
                </a:lnTo>
                <a:lnTo>
                  <a:pt x="9470004" y="3021496"/>
                </a:lnTo>
                <a:lnTo>
                  <a:pt x="9136049" y="628153"/>
                </a:lnTo>
                <a:lnTo>
                  <a:pt x="8841851" y="572494"/>
                </a:lnTo>
                <a:lnTo>
                  <a:pt x="8396578" y="166977"/>
                </a:lnTo>
                <a:lnTo>
                  <a:pt x="7784327" y="0"/>
                </a:lnTo>
                <a:close/>
              </a:path>
            </a:pathLst>
          </a:custGeom>
          <a:noFill/>
          <a:ln w="571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D581CBFB-56D9-5954-6B88-C4FC4415957A}"/>
              </a:ext>
            </a:extLst>
          </p:cNvPr>
          <p:cNvSpPr txBox="1"/>
          <p:nvPr/>
        </p:nvSpPr>
        <p:spPr>
          <a:xfrm>
            <a:off x="5052849" y="2454376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solidFill>
                  <a:schemeClr val="bg1"/>
                </a:solidFill>
                <a:latin typeface="Futura Std Condensed" panose="020B0506020204030204" pitchFamily="34" charset="0"/>
              </a:rPr>
              <a:t>Noorbeek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0D3996A-37F8-66C2-6089-EEAD602F33E0}"/>
              </a:ext>
            </a:extLst>
          </p:cNvPr>
          <p:cNvSpPr txBox="1"/>
          <p:nvPr/>
        </p:nvSpPr>
        <p:spPr>
          <a:xfrm>
            <a:off x="4460237" y="2108321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solidFill>
                  <a:schemeClr val="bg1"/>
                </a:solidFill>
                <a:latin typeface="Futura Std Condensed" panose="020B0506020204030204" pitchFamily="34" charset="0"/>
              </a:rPr>
              <a:t>Wesch</a:t>
            </a:r>
            <a:endParaRPr lang="nl-NL" sz="1350" dirty="0">
              <a:solidFill>
                <a:schemeClr val="bg1"/>
              </a:solidFill>
              <a:latin typeface="Futura Std Condensed" panose="020B0506020204030204" pitchFamily="34" charset="0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A03A422-444A-7BD4-AAC5-E3B2BA740BEB}"/>
              </a:ext>
            </a:extLst>
          </p:cNvPr>
          <p:cNvSpPr txBox="1"/>
          <p:nvPr/>
        </p:nvSpPr>
        <p:spPr>
          <a:xfrm>
            <a:off x="4970077" y="1371076"/>
            <a:ext cx="114003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solidFill>
                  <a:schemeClr val="bg1"/>
                </a:solidFill>
                <a:latin typeface="Futura Std Condensed" panose="020B0506020204030204" pitchFamily="34" charset="0"/>
              </a:rPr>
              <a:t>Bergenhuizen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D20C83B-8856-C837-0440-49E7D468C4B1}"/>
              </a:ext>
            </a:extLst>
          </p:cNvPr>
          <p:cNvSpPr txBox="1"/>
          <p:nvPr/>
        </p:nvSpPr>
        <p:spPr>
          <a:xfrm>
            <a:off x="6889531" y="26760"/>
            <a:ext cx="98534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solidFill>
                  <a:schemeClr val="bg1"/>
                </a:solidFill>
                <a:latin typeface="Futura Std Condensed" panose="020B0506020204030204" pitchFamily="34" charset="0"/>
              </a:rPr>
              <a:t>Terlinden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3FB4B47C-BF70-2517-B9FF-6872EA6F9396}"/>
              </a:ext>
            </a:extLst>
          </p:cNvPr>
          <p:cNvSpPr txBox="1"/>
          <p:nvPr/>
        </p:nvSpPr>
        <p:spPr>
          <a:xfrm>
            <a:off x="2743198" y="165259"/>
            <a:ext cx="98534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solidFill>
                  <a:schemeClr val="bg1"/>
                </a:solidFill>
                <a:latin typeface="Futura Std Condensed" panose="020B0506020204030204" pitchFamily="34" charset="0"/>
              </a:rPr>
              <a:t>Mheer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70FC4567-8E9C-9867-FC53-77812741CAA6}"/>
              </a:ext>
            </a:extLst>
          </p:cNvPr>
          <p:cNvSpPr txBox="1"/>
          <p:nvPr/>
        </p:nvSpPr>
        <p:spPr>
          <a:xfrm>
            <a:off x="5741185" y="3060364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solidFill>
                  <a:schemeClr val="bg1"/>
                </a:solidFill>
                <a:latin typeface="Futura Std Condensed" panose="020B0506020204030204" pitchFamily="34" charset="0"/>
              </a:rPr>
              <a:t>Vroelen</a:t>
            </a:r>
            <a:endParaRPr lang="nl-NL" sz="1350" dirty="0">
              <a:solidFill>
                <a:schemeClr val="bg1"/>
              </a:solidFill>
              <a:latin typeface="Futura Std Condensed" panose="020B0506020204030204" pitchFamily="34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9B6197EC-A849-0B27-1929-F4519BB003F0}"/>
              </a:ext>
            </a:extLst>
          </p:cNvPr>
          <p:cNvSpPr txBox="1"/>
          <p:nvPr/>
        </p:nvSpPr>
        <p:spPr>
          <a:xfrm>
            <a:off x="6151088" y="1832938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solidFill>
                  <a:schemeClr val="bg1"/>
                </a:solidFill>
                <a:latin typeface="Futura Std Condensed" panose="020B0506020204030204" pitchFamily="34" charset="0"/>
              </a:rPr>
              <a:t>Schey</a:t>
            </a:r>
            <a:endParaRPr lang="nl-NL" sz="1350" dirty="0">
              <a:solidFill>
                <a:schemeClr val="bg1"/>
              </a:solidFill>
              <a:latin typeface="Futura Std Condensed" panose="020B0506020204030204" pitchFamily="34" charset="0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47D85D73-0D6D-49EE-ECE4-5E0C958E1076}"/>
              </a:ext>
            </a:extLst>
          </p:cNvPr>
          <p:cNvSpPr txBox="1"/>
          <p:nvPr/>
        </p:nvSpPr>
        <p:spPr>
          <a:xfrm>
            <a:off x="7692065" y="1362669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solidFill>
                  <a:schemeClr val="bg1"/>
                </a:solidFill>
                <a:latin typeface="Futura Std Condensed" panose="020B0506020204030204" pitchFamily="34" charset="0"/>
              </a:rPr>
              <a:t>Hoogcruts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4298A663-B026-8076-2415-E11C2E3FC67C}"/>
              </a:ext>
            </a:extLst>
          </p:cNvPr>
          <p:cNvSpPr txBox="1"/>
          <p:nvPr/>
        </p:nvSpPr>
        <p:spPr>
          <a:xfrm>
            <a:off x="8511871" y="2737921"/>
            <a:ext cx="7633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solidFill>
                  <a:schemeClr val="bg1"/>
                </a:solidFill>
                <a:latin typeface="Futura Std Condensed" panose="020B0506020204030204" pitchFamily="34" charset="0"/>
              </a:rPr>
              <a:t>Schilberg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77814D95-A55D-97BE-4C31-7335B42E702C}"/>
              </a:ext>
            </a:extLst>
          </p:cNvPr>
          <p:cNvSpPr txBox="1"/>
          <p:nvPr/>
        </p:nvSpPr>
        <p:spPr>
          <a:xfrm>
            <a:off x="8270523" y="4866501"/>
            <a:ext cx="93410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solidFill>
                  <a:schemeClr val="bg1"/>
                </a:solidFill>
                <a:latin typeface="Futura Std Condensed" panose="020B0506020204030204" pitchFamily="34" charset="0"/>
              </a:rPr>
              <a:t>De Plank (B)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4C541A79-86AC-E409-A4C7-8E9BE7E02667}"/>
              </a:ext>
            </a:extLst>
          </p:cNvPr>
          <p:cNvSpPr txBox="1"/>
          <p:nvPr/>
        </p:nvSpPr>
        <p:spPr>
          <a:xfrm>
            <a:off x="6762003" y="3978828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solidFill>
                  <a:schemeClr val="bg1"/>
                </a:solidFill>
                <a:latin typeface="Futura Std Condensed" panose="020B0506020204030204" pitchFamily="34" charset="0"/>
              </a:rPr>
              <a:t>Ulvend</a:t>
            </a:r>
            <a:endParaRPr lang="nl-NL" sz="1350" dirty="0">
              <a:solidFill>
                <a:schemeClr val="bg1"/>
              </a:solidFill>
              <a:latin typeface="Futura Std Condensed" panose="020B0506020204030204" pitchFamily="34" charset="0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F5289F1-5FC5-B643-D1F4-04A07538A8CA}"/>
              </a:ext>
            </a:extLst>
          </p:cNvPr>
          <p:cNvSpPr txBox="1"/>
          <p:nvPr/>
        </p:nvSpPr>
        <p:spPr>
          <a:xfrm>
            <a:off x="2583010" y="3301630"/>
            <a:ext cx="8198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>
                <a:solidFill>
                  <a:schemeClr val="bg1"/>
                </a:solidFill>
                <a:latin typeface="Futura Std Condensed" panose="020B0506020204030204" pitchFamily="34" charset="0"/>
              </a:rPr>
              <a:t>Altenbroek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69F74A24-0C05-89FE-CEC9-681AC2EAC455}"/>
              </a:ext>
            </a:extLst>
          </p:cNvPr>
          <p:cNvSpPr txBox="1"/>
          <p:nvPr/>
        </p:nvSpPr>
        <p:spPr>
          <a:xfrm>
            <a:off x="2333295" y="4762530"/>
            <a:ext cx="10695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dirty="0" err="1">
                <a:solidFill>
                  <a:schemeClr val="bg1"/>
                </a:solidFill>
                <a:latin typeface="Futura Std Condensed" panose="020B0506020204030204" pitchFamily="34" charset="0"/>
              </a:rPr>
              <a:t>Schopsheim</a:t>
            </a:r>
            <a:r>
              <a:rPr lang="nl-NL" sz="1350" dirty="0">
                <a:solidFill>
                  <a:schemeClr val="bg1"/>
                </a:solidFill>
                <a:latin typeface="Futura Std Condensed" panose="020B0506020204030204" pitchFamily="34" charset="0"/>
              </a:rPr>
              <a:t> (B)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CB693F2B-0158-FEDB-CEBA-0E04BEFE3A6B}"/>
              </a:ext>
            </a:extLst>
          </p:cNvPr>
          <p:cNvSpPr txBox="1"/>
          <p:nvPr/>
        </p:nvSpPr>
        <p:spPr>
          <a:xfrm>
            <a:off x="819906" y="4125520"/>
            <a:ext cx="81980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dirty="0">
                <a:solidFill>
                  <a:schemeClr val="bg1"/>
                </a:solidFill>
                <a:latin typeface="Futura Std Condensed" panose="020B0506020204030204" pitchFamily="34" charset="0"/>
              </a:rPr>
              <a:t>Voeren (B)</a:t>
            </a:r>
          </a:p>
        </p:txBody>
      </p:sp>
      <p:sp>
        <p:nvSpPr>
          <p:cNvPr id="3" name="Vrije vorm: vorm 2">
            <a:extLst>
              <a:ext uri="{FF2B5EF4-FFF2-40B4-BE49-F238E27FC236}">
                <a16:creationId xmlns:a16="http://schemas.microsoft.com/office/drawing/2014/main" id="{977412A9-38CE-3528-8893-10188B0F9CD8}"/>
              </a:ext>
            </a:extLst>
          </p:cNvPr>
          <p:cNvSpPr/>
          <p:nvPr/>
        </p:nvSpPr>
        <p:spPr>
          <a:xfrm>
            <a:off x="5350669" y="2841784"/>
            <a:ext cx="265748" cy="221456"/>
          </a:xfrm>
          <a:custGeom>
            <a:avLst/>
            <a:gdLst>
              <a:gd name="connsiteX0" fmla="*/ 211455 w 354330"/>
              <a:gd name="connsiteY0" fmla="*/ 0 h 295275"/>
              <a:gd name="connsiteX1" fmla="*/ 135255 w 354330"/>
              <a:gd name="connsiteY1" fmla="*/ 51435 h 295275"/>
              <a:gd name="connsiteX2" fmla="*/ 93345 w 354330"/>
              <a:gd name="connsiteY2" fmla="*/ 5715 h 295275"/>
              <a:gd name="connsiteX3" fmla="*/ 0 w 354330"/>
              <a:gd name="connsiteY3" fmla="*/ 40005 h 295275"/>
              <a:gd name="connsiteX4" fmla="*/ 201930 w 354330"/>
              <a:gd name="connsiteY4" fmla="*/ 295275 h 295275"/>
              <a:gd name="connsiteX5" fmla="*/ 354330 w 354330"/>
              <a:gd name="connsiteY5" fmla="*/ 211455 h 295275"/>
              <a:gd name="connsiteX6" fmla="*/ 280035 w 354330"/>
              <a:gd name="connsiteY6" fmla="*/ 78105 h 295275"/>
              <a:gd name="connsiteX7" fmla="*/ 211455 w 354330"/>
              <a:gd name="connsiteY7" fmla="*/ 0 h 295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4330" h="295275">
                <a:moveTo>
                  <a:pt x="211455" y="0"/>
                </a:moveTo>
                <a:lnTo>
                  <a:pt x="135255" y="51435"/>
                </a:lnTo>
                <a:lnTo>
                  <a:pt x="93345" y="5715"/>
                </a:lnTo>
                <a:lnTo>
                  <a:pt x="0" y="40005"/>
                </a:lnTo>
                <a:lnTo>
                  <a:pt x="201930" y="295275"/>
                </a:lnTo>
                <a:lnTo>
                  <a:pt x="354330" y="211455"/>
                </a:lnTo>
                <a:lnTo>
                  <a:pt x="280035" y="78105"/>
                </a:lnTo>
                <a:lnTo>
                  <a:pt x="211455" y="0"/>
                </a:lnTo>
                <a:close/>
              </a:path>
            </a:pathLst>
          </a:custGeom>
          <a:solidFill>
            <a:srgbClr val="99FBE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03814314-3313-4B31-99C9-DCDC0C66E379}"/>
              </a:ext>
            </a:extLst>
          </p:cNvPr>
          <p:cNvSpPr txBox="1"/>
          <p:nvPr/>
        </p:nvSpPr>
        <p:spPr>
          <a:xfrm>
            <a:off x="5474005" y="2789239"/>
            <a:ext cx="178404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i="1" dirty="0">
                <a:solidFill>
                  <a:schemeClr val="bg1"/>
                </a:solidFill>
                <a:effectLst>
                  <a:glow rad="139700">
                    <a:srgbClr val="57E7E7"/>
                  </a:glow>
                </a:effectLst>
                <a:latin typeface="Futura Std Condensed" panose="020B0506020204030204" pitchFamily="34" charset="0"/>
              </a:rPr>
              <a:t>WATERSCHAP LIMBUG:</a:t>
            </a:r>
            <a:r>
              <a:rPr lang="nl-NL" sz="1350" dirty="0">
                <a:solidFill>
                  <a:schemeClr val="bg1"/>
                </a:solidFill>
                <a:effectLst>
                  <a:glow rad="139700">
                    <a:srgbClr val="57E7E7"/>
                  </a:glow>
                </a:effectLst>
                <a:latin typeface="Futura Std Condensed" panose="020B0506020204030204" pitchFamily="34" charset="0"/>
              </a:rPr>
              <a:t> UITBREIDING BUFFER SINT MAARTENSWEG</a:t>
            </a:r>
          </a:p>
        </p:txBody>
      </p:sp>
      <p:sp>
        <p:nvSpPr>
          <p:cNvPr id="24" name="Vrije vorm: vorm 23">
            <a:extLst>
              <a:ext uri="{FF2B5EF4-FFF2-40B4-BE49-F238E27FC236}">
                <a16:creationId xmlns:a16="http://schemas.microsoft.com/office/drawing/2014/main" id="{35E041A1-3E1E-1AD3-9599-B68672DA910B}"/>
              </a:ext>
            </a:extLst>
          </p:cNvPr>
          <p:cNvSpPr/>
          <p:nvPr/>
        </p:nvSpPr>
        <p:spPr>
          <a:xfrm>
            <a:off x="4855464" y="1527048"/>
            <a:ext cx="1554480" cy="612648"/>
          </a:xfrm>
          <a:custGeom>
            <a:avLst/>
            <a:gdLst>
              <a:gd name="connsiteX0" fmla="*/ 0 w 2072640"/>
              <a:gd name="connsiteY0" fmla="*/ 731520 h 816864"/>
              <a:gd name="connsiteX1" fmla="*/ 274320 w 2072640"/>
              <a:gd name="connsiteY1" fmla="*/ 585216 h 816864"/>
              <a:gd name="connsiteX2" fmla="*/ 310896 w 2072640"/>
              <a:gd name="connsiteY2" fmla="*/ 512064 h 816864"/>
              <a:gd name="connsiteX3" fmla="*/ 524256 w 2072640"/>
              <a:gd name="connsiteY3" fmla="*/ 426720 h 816864"/>
              <a:gd name="connsiteX4" fmla="*/ 1036320 w 2072640"/>
              <a:gd name="connsiteY4" fmla="*/ 329184 h 816864"/>
              <a:gd name="connsiteX5" fmla="*/ 987552 w 2072640"/>
              <a:gd name="connsiteY5" fmla="*/ 249936 h 816864"/>
              <a:gd name="connsiteX6" fmla="*/ 1328928 w 2072640"/>
              <a:gd name="connsiteY6" fmla="*/ 30480 h 816864"/>
              <a:gd name="connsiteX7" fmla="*/ 1469136 w 2072640"/>
              <a:gd name="connsiteY7" fmla="*/ 79248 h 816864"/>
              <a:gd name="connsiteX8" fmla="*/ 1792224 w 2072640"/>
              <a:gd name="connsiteY8" fmla="*/ 6096 h 816864"/>
              <a:gd name="connsiteX9" fmla="*/ 1969008 w 2072640"/>
              <a:gd name="connsiteY9" fmla="*/ 0 h 816864"/>
              <a:gd name="connsiteX10" fmla="*/ 2072640 w 2072640"/>
              <a:gd name="connsiteY10" fmla="*/ 91440 h 816864"/>
              <a:gd name="connsiteX11" fmla="*/ 1280160 w 2072640"/>
              <a:gd name="connsiteY11" fmla="*/ 445008 h 816864"/>
              <a:gd name="connsiteX12" fmla="*/ 1036320 w 2072640"/>
              <a:gd name="connsiteY12" fmla="*/ 493776 h 816864"/>
              <a:gd name="connsiteX13" fmla="*/ 615696 w 2072640"/>
              <a:gd name="connsiteY13" fmla="*/ 627888 h 816864"/>
              <a:gd name="connsiteX14" fmla="*/ 201168 w 2072640"/>
              <a:gd name="connsiteY14" fmla="*/ 816864 h 816864"/>
              <a:gd name="connsiteX15" fmla="*/ 0 w 2072640"/>
              <a:gd name="connsiteY15" fmla="*/ 731520 h 816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2640" h="816864">
                <a:moveTo>
                  <a:pt x="0" y="731520"/>
                </a:moveTo>
                <a:lnTo>
                  <a:pt x="274320" y="585216"/>
                </a:lnTo>
                <a:lnTo>
                  <a:pt x="310896" y="512064"/>
                </a:lnTo>
                <a:lnTo>
                  <a:pt x="524256" y="426720"/>
                </a:lnTo>
                <a:lnTo>
                  <a:pt x="1036320" y="329184"/>
                </a:lnTo>
                <a:lnTo>
                  <a:pt x="987552" y="249936"/>
                </a:lnTo>
                <a:lnTo>
                  <a:pt x="1328928" y="30480"/>
                </a:lnTo>
                <a:lnTo>
                  <a:pt x="1469136" y="79248"/>
                </a:lnTo>
                <a:lnTo>
                  <a:pt x="1792224" y="6096"/>
                </a:lnTo>
                <a:lnTo>
                  <a:pt x="1969008" y="0"/>
                </a:lnTo>
                <a:lnTo>
                  <a:pt x="2072640" y="91440"/>
                </a:lnTo>
                <a:lnTo>
                  <a:pt x="1280160" y="445008"/>
                </a:lnTo>
                <a:lnTo>
                  <a:pt x="1036320" y="493776"/>
                </a:lnTo>
                <a:lnTo>
                  <a:pt x="615696" y="627888"/>
                </a:lnTo>
                <a:lnTo>
                  <a:pt x="201168" y="816864"/>
                </a:lnTo>
                <a:lnTo>
                  <a:pt x="0" y="731520"/>
                </a:lnTo>
                <a:close/>
              </a:path>
            </a:pathLst>
          </a:custGeom>
          <a:solidFill>
            <a:srgbClr val="66FF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25" name="Vrije vorm: vorm 24">
            <a:extLst>
              <a:ext uri="{FF2B5EF4-FFF2-40B4-BE49-F238E27FC236}">
                <a16:creationId xmlns:a16="http://schemas.microsoft.com/office/drawing/2014/main" id="{02D99F73-018C-07A0-4560-60D068D31FA1}"/>
              </a:ext>
            </a:extLst>
          </p:cNvPr>
          <p:cNvSpPr/>
          <p:nvPr/>
        </p:nvSpPr>
        <p:spPr>
          <a:xfrm>
            <a:off x="4997196" y="3122676"/>
            <a:ext cx="704088" cy="932688"/>
          </a:xfrm>
          <a:custGeom>
            <a:avLst/>
            <a:gdLst>
              <a:gd name="connsiteX0" fmla="*/ 152400 w 938784"/>
              <a:gd name="connsiteY0" fmla="*/ 0 h 1243584"/>
              <a:gd name="connsiteX1" fmla="*/ 938784 w 938784"/>
              <a:gd name="connsiteY1" fmla="*/ 1121664 h 1243584"/>
              <a:gd name="connsiteX2" fmla="*/ 829056 w 938784"/>
              <a:gd name="connsiteY2" fmla="*/ 1243584 h 1243584"/>
              <a:gd name="connsiteX3" fmla="*/ 256032 w 938784"/>
              <a:gd name="connsiteY3" fmla="*/ 615696 h 1243584"/>
              <a:gd name="connsiteX4" fmla="*/ 280416 w 938784"/>
              <a:gd name="connsiteY4" fmla="*/ 585216 h 1243584"/>
              <a:gd name="connsiteX5" fmla="*/ 67056 w 938784"/>
              <a:gd name="connsiteY5" fmla="*/ 280416 h 1243584"/>
              <a:gd name="connsiteX6" fmla="*/ 0 w 938784"/>
              <a:gd name="connsiteY6" fmla="*/ 91440 h 1243584"/>
              <a:gd name="connsiteX7" fmla="*/ 152400 w 938784"/>
              <a:gd name="connsiteY7" fmla="*/ 0 h 1243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784" h="1243584">
                <a:moveTo>
                  <a:pt x="152400" y="0"/>
                </a:moveTo>
                <a:lnTo>
                  <a:pt x="938784" y="1121664"/>
                </a:lnTo>
                <a:lnTo>
                  <a:pt x="829056" y="1243584"/>
                </a:lnTo>
                <a:lnTo>
                  <a:pt x="256032" y="615696"/>
                </a:lnTo>
                <a:lnTo>
                  <a:pt x="280416" y="585216"/>
                </a:lnTo>
                <a:lnTo>
                  <a:pt x="67056" y="280416"/>
                </a:lnTo>
                <a:lnTo>
                  <a:pt x="0" y="91440"/>
                </a:lnTo>
                <a:lnTo>
                  <a:pt x="152400" y="0"/>
                </a:lnTo>
                <a:close/>
              </a:path>
            </a:pathLst>
          </a:custGeom>
          <a:solidFill>
            <a:srgbClr val="66FF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EA02D55A-576F-1DBB-1184-77BA41E97036}"/>
              </a:ext>
            </a:extLst>
          </p:cNvPr>
          <p:cNvSpPr txBox="1"/>
          <p:nvPr/>
        </p:nvSpPr>
        <p:spPr>
          <a:xfrm>
            <a:off x="4822981" y="1845888"/>
            <a:ext cx="178404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i="1" dirty="0">
                <a:solidFill>
                  <a:schemeClr val="bg1"/>
                </a:solidFill>
                <a:effectLst>
                  <a:glow rad="139700">
                    <a:srgbClr val="66FF66"/>
                  </a:glow>
                </a:effectLst>
                <a:latin typeface="Futura Std Condensed" panose="020B0506020204030204" pitchFamily="34" charset="0"/>
              </a:rPr>
              <a:t>NATUURMONUMENTEN: </a:t>
            </a:r>
            <a:r>
              <a:rPr lang="nl-NL" sz="1350" dirty="0">
                <a:solidFill>
                  <a:schemeClr val="bg1"/>
                </a:solidFill>
                <a:effectLst>
                  <a:glow rad="139700">
                    <a:srgbClr val="66FF66"/>
                  </a:glow>
                </a:effectLst>
                <a:latin typeface="Futura Std Condensed" panose="020B0506020204030204" pitchFamily="34" charset="0"/>
              </a:rPr>
              <a:t>PLAGGEN N2000 SUBSIDIEAANVRAAG</a:t>
            </a:r>
          </a:p>
        </p:txBody>
      </p:sp>
      <p:sp>
        <p:nvSpPr>
          <p:cNvPr id="30" name="Vrije vorm: vorm 29">
            <a:extLst>
              <a:ext uri="{FF2B5EF4-FFF2-40B4-BE49-F238E27FC236}">
                <a16:creationId xmlns:a16="http://schemas.microsoft.com/office/drawing/2014/main" id="{5A5C2A7B-9C1A-4820-41A2-34BB1BD6B991}"/>
              </a:ext>
            </a:extLst>
          </p:cNvPr>
          <p:cNvSpPr/>
          <p:nvPr/>
        </p:nvSpPr>
        <p:spPr>
          <a:xfrm>
            <a:off x="-34724" y="-43405"/>
            <a:ext cx="2135529" cy="5234651"/>
          </a:xfrm>
          <a:custGeom>
            <a:avLst/>
            <a:gdLst>
              <a:gd name="connsiteX0" fmla="*/ 555585 w 2847372"/>
              <a:gd name="connsiteY0" fmla="*/ 4942389 h 6979534"/>
              <a:gd name="connsiteX1" fmla="*/ 1377388 w 2847372"/>
              <a:gd name="connsiteY1" fmla="*/ 2025569 h 6979534"/>
              <a:gd name="connsiteX2" fmla="*/ 1215342 w 2847372"/>
              <a:gd name="connsiteY2" fmla="*/ 821802 h 6979534"/>
              <a:gd name="connsiteX3" fmla="*/ 2847372 w 2847372"/>
              <a:gd name="connsiteY3" fmla="*/ 717630 h 6979534"/>
              <a:gd name="connsiteX4" fmla="*/ 2615879 w 2847372"/>
              <a:gd name="connsiteY4" fmla="*/ 0 h 6979534"/>
              <a:gd name="connsiteX5" fmla="*/ 11575 w 2847372"/>
              <a:gd name="connsiteY5" fmla="*/ 11574 h 6979534"/>
              <a:gd name="connsiteX6" fmla="*/ 0 w 2847372"/>
              <a:gd name="connsiteY6" fmla="*/ 6956384 h 6979534"/>
              <a:gd name="connsiteX7" fmla="*/ 1794076 w 2847372"/>
              <a:gd name="connsiteY7" fmla="*/ 6979534 h 6979534"/>
              <a:gd name="connsiteX8" fmla="*/ 555585 w 2847372"/>
              <a:gd name="connsiteY8" fmla="*/ 4942389 h 6979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7372" h="6979534">
                <a:moveTo>
                  <a:pt x="555585" y="4942389"/>
                </a:moveTo>
                <a:lnTo>
                  <a:pt x="1377388" y="2025569"/>
                </a:lnTo>
                <a:lnTo>
                  <a:pt x="1215342" y="821802"/>
                </a:lnTo>
                <a:lnTo>
                  <a:pt x="2847372" y="717630"/>
                </a:lnTo>
                <a:lnTo>
                  <a:pt x="2615879" y="0"/>
                </a:lnTo>
                <a:lnTo>
                  <a:pt x="11575" y="11574"/>
                </a:lnTo>
                <a:cubicBezTo>
                  <a:pt x="7717" y="2326511"/>
                  <a:pt x="3858" y="4641447"/>
                  <a:pt x="0" y="6956384"/>
                </a:cubicBezTo>
                <a:lnTo>
                  <a:pt x="1794076" y="6979534"/>
                </a:lnTo>
                <a:lnTo>
                  <a:pt x="555585" y="49423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21" name="Vrije vorm: vorm 20">
            <a:extLst>
              <a:ext uri="{FF2B5EF4-FFF2-40B4-BE49-F238E27FC236}">
                <a16:creationId xmlns:a16="http://schemas.microsoft.com/office/drawing/2014/main" id="{B898601E-BC73-90E3-80DA-1E0B7FBDE901}"/>
              </a:ext>
            </a:extLst>
          </p:cNvPr>
          <p:cNvSpPr/>
          <p:nvPr/>
        </p:nvSpPr>
        <p:spPr>
          <a:xfrm>
            <a:off x="7359650" y="-19050"/>
            <a:ext cx="1736734" cy="5178455"/>
          </a:xfrm>
          <a:custGeom>
            <a:avLst/>
            <a:gdLst>
              <a:gd name="connsiteX0" fmla="*/ 1619250 w 1619250"/>
              <a:gd name="connsiteY0" fmla="*/ 5086350 h 5086350"/>
              <a:gd name="connsiteX1" fmla="*/ 1466850 w 1619250"/>
              <a:gd name="connsiteY1" fmla="*/ 4286250 h 5086350"/>
              <a:gd name="connsiteX2" fmla="*/ 1206500 w 1619250"/>
              <a:gd name="connsiteY2" fmla="*/ 3111500 h 5086350"/>
              <a:gd name="connsiteX3" fmla="*/ 800100 w 1619250"/>
              <a:gd name="connsiteY3" fmla="*/ 1771650 h 5086350"/>
              <a:gd name="connsiteX4" fmla="*/ 806450 w 1619250"/>
              <a:gd name="connsiteY4" fmla="*/ 1549400 h 5086350"/>
              <a:gd name="connsiteX5" fmla="*/ 311150 w 1619250"/>
              <a:gd name="connsiteY5" fmla="*/ 793750 h 5086350"/>
              <a:gd name="connsiteX6" fmla="*/ 0 w 1619250"/>
              <a:gd name="connsiteY6" fmla="*/ 12700 h 5086350"/>
              <a:gd name="connsiteX7" fmla="*/ 152400 w 1619250"/>
              <a:gd name="connsiteY7" fmla="*/ 0 h 5086350"/>
              <a:gd name="connsiteX8" fmla="*/ 419100 w 1619250"/>
              <a:gd name="connsiteY8" fmla="*/ 749300 h 5086350"/>
              <a:gd name="connsiteX9" fmla="*/ 927100 w 1619250"/>
              <a:gd name="connsiteY9" fmla="*/ 1543050 h 5086350"/>
              <a:gd name="connsiteX10" fmla="*/ 908050 w 1619250"/>
              <a:gd name="connsiteY10" fmla="*/ 1803400 h 5086350"/>
              <a:gd name="connsiteX11" fmla="*/ 1339850 w 1619250"/>
              <a:gd name="connsiteY11" fmla="*/ 3187700 h 5086350"/>
              <a:gd name="connsiteX12" fmla="*/ 1568450 w 1619250"/>
              <a:gd name="connsiteY12" fmla="*/ 4406900 h 5086350"/>
              <a:gd name="connsiteX0" fmla="*/ 1619250 w 1619250"/>
              <a:gd name="connsiteY0" fmla="*/ 5086350 h 5086350"/>
              <a:gd name="connsiteX1" fmla="*/ 1466850 w 1619250"/>
              <a:gd name="connsiteY1" fmla="*/ 4286250 h 5086350"/>
              <a:gd name="connsiteX2" fmla="*/ 1206500 w 1619250"/>
              <a:gd name="connsiteY2" fmla="*/ 3111500 h 5086350"/>
              <a:gd name="connsiteX3" fmla="*/ 800100 w 1619250"/>
              <a:gd name="connsiteY3" fmla="*/ 1771650 h 5086350"/>
              <a:gd name="connsiteX4" fmla="*/ 806450 w 1619250"/>
              <a:gd name="connsiteY4" fmla="*/ 1549400 h 5086350"/>
              <a:gd name="connsiteX5" fmla="*/ 311150 w 1619250"/>
              <a:gd name="connsiteY5" fmla="*/ 793750 h 5086350"/>
              <a:gd name="connsiteX6" fmla="*/ 0 w 1619250"/>
              <a:gd name="connsiteY6" fmla="*/ 12700 h 5086350"/>
              <a:gd name="connsiteX7" fmla="*/ 152400 w 1619250"/>
              <a:gd name="connsiteY7" fmla="*/ 0 h 5086350"/>
              <a:gd name="connsiteX8" fmla="*/ 419100 w 1619250"/>
              <a:gd name="connsiteY8" fmla="*/ 749300 h 5086350"/>
              <a:gd name="connsiteX9" fmla="*/ 927100 w 1619250"/>
              <a:gd name="connsiteY9" fmla="*/ 1543050 h 5086350"/>
              <a:gd name="connsiteX10" fmla="*/ 908050 w 1619250"/>
              <a:gd name="connsiteY10" fmla="*/ 1803400 h 5086350"/>
              <a:gd name="connsiteX11" fmla="*/ 1339850 w 1619250"/>
              <a:gd name="connsiteY11" fmla="*/ 3187700 h 5086350"/>
              <a:gd name="connsiteX12" fmla="*/ 1568450 w 1619250"/>
              <a:gd name="connsiteY12" fmla="*/ 4406900 h 5086350"/>
              <a:gd name="connsiteX13" fmla="*/ 1562100 w 1619250"/>
              <a:gd name="connsiteY13" fmla="*/ 4381500 h 5086350"/>
              <a:gd name="connsiteX0" fmla="*/ 1619250 w 1651027"/>
              <a:gd name="connsiteY0" fmla="*/ 5086350 h 5086350"/>
              <a:gd name="connsiteX1" fmla="*/ 1466850 w 1651027"/>
              <a:gd name="connsiteY1" fmla="*/ 4286250 h 5086350"/>
              <a:gd name="connsiteX2" fmla="*/ 1206500 w 1651027"/>
              <a:gd name="connsiteY2" fmla="*/ 3111500 h 5086350"/>
              <a:gd name="connsiteX3" fmla="*/ 800100 w 1651027"/>
              <a:gd name="connsiteY3" fmla="*/ 1771650 h 5086350"/>
              <a:gd name="connsiteX4" fmla="*/ 806450 w 1651027"/>
              <a:gd name="connsiteY4" fmla="*/ 1549400 h 5086350"/>
              <a:gd name="connsiteX5" fmla="*/ 311150 w 1651027"/>
              <a:gd name="connsiteY5" fmla="*/ 793750 h 5086350"/>
              <a:gd name="connsiteX6" fmla="*/ 0 w 1651027"/>
              <a:gd name="connsiteY6" fmla="*/ 12700 h 5086350"/>
              <a:gd name="connsiteX7" fmla="*/ 152400 w 1651027"/>
              <a:gd name="connsiteY7" fmla="*/ 0 h 5086350"/>
              <a:gd name="connsiteX8" fmla="*/ 419100 w 1651027"/>
              <a:gd name="connsiteY8" fmla="*/ 749300 h 5086350"/>
              <a:gd name="connsiteX9" fmla="*/ 927100 w 1651027"/>
              <a:gd name="connsiteY9" fmla="*/ 1543050 h 5086350"/>
              <a:gd name="connsiteX10" fmla="*/ 908050 w 1651027"/>
              <a:gd name="connsiteY10" fmla="*/ 1803400 h 5086350"/>
              <a:gd name="connsiteX11" fmla="*/ 1339850 w 1651027"/>
              <a:gd name="connsiteY11" fmla="*/ 3187700 h 5086350"/>
              <a:gd name="connsiteX12" fmla="*/ 1568450 w 1651027"/>
              <a:gd name="connsiteY12" fmla="*/ 4406900 h 5086350"/>
              <a:gd name="connsiteX13" fmla="*/ 1651000 w 1651027"/>
              <a:gd name="connsiteY13" fmla="*/ 4470400 h 5086350"/>
              <a:gd name="connsiteX0" fmla="*/ 1619250 w 1784357"/>
              <a:gd name="connsiteY0" fmla="*/ 5086350 h 5086350"/>
              <a:gd name="connsiteX1" fmla="*/ 1466850 w 1784357"/>
              <a:gd name="connsiteY1" fmla="*/ 4286250 h 5086350"/>
              <a:gd name="connsiteX2" fmla="*/ 1206500 w 1784357"/>
              <a:gd name="connsiteY2" fmla="*/ 3111500 h 5086350"/>
              <a:gd name="connsiteX3" fmla="*/ 800100 w 1784357"/>
              <a:gd name="connsiteY3" fmla="*/ 1771650 h 5086350"/>
              <a:gd name="connsiteX4" fmla="*/ 806450 w 1784357"/>
              <a:gd name="connsiteY4" fmla="*/ 1549400 h 5086350"/>
              <a:gd name="connsiteX5" fmla="*/ 311150 w 1784357"/>
              <a:gd name="connsiteY5" fmla="*/ 793750 h 5086350"/>
              <a:gd name="connsiteX6" fmla="*/ 0 w 1784357"/>
              <a:gd name="connsiteY6" fmla="*/ 12700 h 5086350"/>
              <a:gd name="connsiteX7" fmla="*/ 152400 w 1784357"/>
              <a:gd name="connsiteY7" fmla="*/ 0 h 5086350"/>
              <a:gd name="connsiteX8" fmla="*/ 419100 w 1784357"/>
              <a:gd name="connsiteY8" fmla="*/ 749300 h 5086350"/>
              <a:gd name="connsiteX9" fmla="*/ 927100 w 1784357"/>
              <a:gd name="connsiteY9" fmla="*/ 1543050 h 5086350"/>
              <a:gd name="connsiteX10" fmla="*/ 908050 w 1784357"/>
              <a:gd name="connsiteY10" fmla="*/ 1803400 h 5086350"/>
              <a:gd name="connsiteX11" fmla="*/ 1339850 w 1784357"/>
              <a:gd name="connsiteY11" fmla="*/ 3187700 h 5086350"/>
              <a:gd name="connsiteX12" fmla="*/ 1568450 w 1784357"/>
              <a:gd name="connsiteY12" fmla="*/ 4406900 h 5086350"/>
              <a:gd name="connsiteX13" fmla="*/ 1784350 w 1784357"/>
              <a:gd name="connsiteY13" fmla="*/ 4889500 h 5086350"/>
              <a:gd name="connsiteX0" fmla="*/ 1619250 w 1784357"/>
              <a:gd name="connsiteY0" fmla="*/ 5086350 h 5086350"/>
              <a:gd name="connsiteX1" fmla="*/ 1466850 w 1784357"/>
              <a:gd name="connsiteY1" fmla="*/ 4286250 h 5086350"/>
              <a:gd name="connsiteX2" fmla="*/ 1206500 w 1784357"/>
              <a:gd name="connsiteY2" fmla="*/ 3111500 h 5086350"/>
              <a:gd name="connsiteX3" fmla="*/ 800100 w 1784357"/>
              <a:gd name="connsiteY3" fmla="*/ 1771650 h 5086350"/>
              <a:gd name="connsiteX4" fmla="*/ 806450 w 1784357"/>
              <a:gd name="connsiteY4" fmla="*/ 1549400 h 5086350"/>
              <a:gd name="connsiteX5" fmla="*/ 311150 w 1784357"/>
              <a:gd name="connsiteY5" fmla="*/ 793750 h 5086350"/>
              <a:gd name="connsiteX6" fmla="*/ 0 w 1784357"/>
              <a:gd name="connsiteY6" fmla="*/ 12700 h 5086350"/>
              <a:gd name="connsiteX7" fmla="*/ 152400 w 1784357"/>
              <a:gd name="connsiteY7" fmla="*/ 0 h 5086350"/>
              <a:gd name="connsiteX8" fmla="*/ 419100 w 1784357"/>
              <a:gd name="connsiteY8" fmla="*/ 749300 h 5086350"/>
              <a:gd name="connsiteX9" fmla="*/ 927100 w 1784357"/>
              <a:gd name="connsiteY9" fmla="*/ 1543050 h 5086350"/>
              <a:gd name="connsiteX10" fmla="*/ 908050 w 1784357"/>
              <a:gd name="connsiteY10" fmla="*/ 1803400 h 5086350"/>
              <a:gd name="connsiteX11" fmla="*/ 1339850 w 1784357"/>
              <a:gd name="connsiteY11" fmla="*/ 3187700 h 5086350"/>
              <a:gd name="connsiteX12" fmla="*/ 1568450 w 1784357"/>
              <a:gd name="connsiteY12" fmla="*/ 4406900 h 5086350"/>
              <a:gd name="connsiteX13" fmla="*/ 1784350 w 1784357"/>
              <a:gd name="connsiteY13" fmla="*/ 4889500 h 5086350"/>
              <a:gd name="connsiteX14" fmla="*/ 1619250 w 1784357"/>
              <a:gd name="connsiteY14" fmla="*/ 5086350 h 5086350"/>
              <a:gd name="connsiteX0" fmla="*/ 1619250 w 1736734"/>
              <a:gd name="connsiteY0" fmla="*/ 5086350 h 5086350"/>
              <a:gd name="connsiteX1" fmla="*/ 1466850 w 1736734"/>
              <a:gd name="connsiteY1" fmla="*/ 4286250 h 5086350"/>
              <a:gd name="connsiteX2" fmla="*/ 1206500 w 1736734"/>
              <a:gd name="connsiteY2" fmla="*/ 3111500 h 5086350"/>
              <a:gd name="connsiteX3" fmla="*/ 800100 w 1736734"/>
              <a:gd name="connsiteY3" fmla="*/ 1771650 h 5086350"/>
              <a:gd name="connsiteX4" fmla="*/ 806450 w 1736734"/>
              <a:gd name="connsiteY4" fmla="*/ 1549400 h 5086350"/>
              <a:gd name="connsiteX5" fmla="*/ 311150 w 1736734"/>
              <a:gd name="connsiteY5" fmla="*/ 793750 h 5086350"/>
              <a:gd name="connsiteX6" fmla="*/ 0 w 1736734"/>
              <a:gd name="connsiteY6" fmla="*/ 12700 h 5086350"/>
              <a:gd name="connsiteX7" fmla="*/ 152400 w 1736734"/>
              <a:gd name="connsiteY7" fmla="*/ 0 h 5086350"/>
              <a:gd name="connsiteX8" fmla="*/ 419100 w 1736734"/>
              <a:gd name="connsiteY8" fmla="*/ 749300 h 5086350"/>
              <a:gd name="connsiteX9" fmla="*/ 927100 w 1736734"/>
              <a:gd name="connsiteY9" fmla="*/ 1543050 h 5086350"/>
              <a:gd name="connsiteX10" fmla="*/ 908050 w 1736734"/>
              <a:gd name="connsiteY10" fmla="*/ 1803400 h 5086350"/>
              <a:gd name="connsiteX11" fmla="*/ 1339850 w 1736734"/>
              <a:gd name="connsiteY11" fmla="*/ 3187700 h 5086350"/>
              <a:gd name="connsiteX12" fmla="*/ 1568450 w 1736734"/>
              <a:gd name="connsiteY12" fmla="*/ 4406900 h 5086350"/>
              <a:gd name="connsiteX13" fmla="*/ 1736725 w 1736734"/>
              <a:gd name="connsiteY13" fmla="*/ 5073650 h 5086350"/>
              <a:gd name="connsiteX14" fmla="*/ 1619250 w 1736734"/>
              <a:gd name="connsiteY14" fmla="*/ 5086350 h 5086350"/>
              <a:gd name="connsiteX0" fmla="*/ 1619250 w 1736734"/>
              <a:gd name="connsiteY0" fmla="*/ 5086350 h 5086350"/>
              <a:gd name="connsiteX1" fmla="*/ 1466850 w 1736734"/>
              <a:gd name="connsiteY1" fmla="*/ 4286250 h 5086350"/>
              <a:gd name="connsiteX2" fmla="*/ 1206500 w 1736734"/>
              <a:gd name="connsiteY2" fmla="*/ 3111500 h 5086350"/>
              <a:gd name="connsiteX3" fmla="*/ 800100 w 1736734"/>
              <a:gd name="connsiteY3" fmla="*/ 1771650 h 5086350"/>
              <a:gd name="connsiteX4" fmla="*/ 806450 w 1736734"/>
              <a:gd name="connsiteY4" fmla="*/ 1549400 h 5086350"/>
              <a:gd name="connsiteX5" fmla="*/ 311150 w 1736734"/>
              <a:gd name="connsiteY5" fmla="*/ 793750 h 5086350"/>
              <a:gd name="connsiteX6" fmla="*/ 0 w 1736734"/>
              <a:gd name="connsiteY6" fmla="*/ 12700 h 5086350"/>
              <a:gd name="connsiteX7" fmla="*/ 152400 w 1736734"/>
              <a:gd name="connsiteY7" fmla="*/ 0 h 5086350"/>
              <a:gd name="connsiteX8" fmla="*/ 419100 w 1736734"/>
              <a:gd name="connsiteY8" fmla="*/ 749300 h 5086350"/>
              <a:gd name="connsiteX9" fmla="*/ 927100 w 1736734"/>
              <a:gd name="connsiteY9" fmla="*/ 1543050 h 5086350"/>
              <a:gd name="connsiteX10" fmla="*/ 908050 w 1736734"/>
              <a:gd name="connsiteY10" fmla="*/ 1803400 h 5086350"/>
              <a:gd name="connsiteX11" fmla="*/ 1339850 w 1736734"/>
              <a:gd name="connsiteY11" fmla="*/ 3187700 h 5086350"/>
              <a:gd name="connsiteX12" fmla="*/ 1565275 w 1736734"/>
              <a:gd name="connsiteY12" fmla="*/ 4292600 h 5086350"/>
              <a:gd name="connsiteX13" fmla="*/ 1736725 w 1736734"/>
              <a:gd name="connsiteY13" fmla="*/ 5073650 h 5086350"/>
              <a:gd name="connsiteX14" fmla="*/ 1619250 w 1736734"/>
              <a:gd name="connsiteY14" fmla="*/ 5086350 h 5086350"/>
              <a:gd name="connsiteX0" fmla="*/ 1619250 w 1736734"/>
              <a:gd name="connsiteY0" fmla="*/ 5086350 h 5178455"/>
              <a:gd name="connsiteX1" fmla="*/ 1466850 w 1736734"/>
              <a:gd name="connsiteY1" fmla="*/ 4286250 h 5178455"/>
              <a:gd name="connsiteX2" fmla="*/ 1206500 w 1736734"/>
              <a:gd name="connsiteY2" fmla="*/ 3111500 h 5178455"/>
              <a:gd name="connsiteX3" fmla="*/ 800100 w 1736734"/>
              <a:gd name="connsiteY3" fmla="*/ 1771650 h 5178455"/>
              <a:gd name="connsiteX4" fmla="*/ 806450 w 1736734"/>
              <a:gd name="connsiteY4" fmla="*/ 1549400 h 5178455"/>
              <a:gd name="connsiteX5" fmla="*/ 311150 w 1736734"/>
              <a:gd name="connsiteY5" fmla="*/ 793750 h 5178455"/>
              <a:gd name="connsiteX6" fmla="*/ 0 w 1736734"/>
              <a:gd name="connsiteY6" fmla="*/ 12700 h 5178455"/>
              <a:gd name="connsiteX7" fmla="*/ 152400 w 1736734"/>
              <a:gd name="connsiteY7" fmla="*/ 0 h 5178455"/>
              <a:gd name="connsiteX8" fmla="*/ 419100 w 1736734"/>
              <a:gd name="connsiteY8" fmla="*/ 749300 h 5178455"/>
              <a:gd name="connsiteX9" fmla="*/ 927100 w 1736734"/>
              <a:gd name="connsiteY9" fmla="*/ 1543050 h 5178455"/>
              <a:gd name="connsiteX10" fmla="*/ 908050 w 1736734"/>
              <a:gd name="connsiteY10" fmla="*/ 1803400 h 5178455"/>
              <a:gd name="connsiteX11" fmla="*/ 1339850 w 1736734"/>
              <a:gd name="connsiteY11" fmla="*/ 3187700 h 5178455"/>
              <a:gd name="connsiteX12" fmla="*/ 1565275 w 1736734"/>
              <a:gd name="connsiteY12" fmla="*/ 4292600 h 5178455"/>
              <a:gd name="connsiteX13" fmla="*/ 1736725 w 1736734"/>
              <a:gd name="connsiteY13" fmla="*/ 5178425 h 5178455"/>
              <a:gd name="connsiteX14" fmla="*/ 1619250 w 1736734"/>
              <a:gd name="connsiteY14" fmla="*/ 5086350 h 5178455"/>
              <a:gd name="connsiteX0" fmla="*/ 1622425 w 1736734"/>
              <a:gd name="connsiteY0" fmla="*/ 5172075 h 5178455"/>
              <a:gd name="connsiteX1" fmla="*/ 1466850 w 1736734"/>
              <a:gd name="connsiteY1" fmla="*/ 4286250 h 5178455"/>
              <a:gd name="connsiteX2" fmla="*/ 1206500 w 1736734"/>
              <a:gd name="connsiteY2" fmla="*/ 3111500 h 5178455"/>
              <a:gd name="connsiteX3" fmla="*/ 800100 w 1736734"/>
              <a:gd name="connsiteY3" fmla="*/ 1771650 h 5178455"/>
              <a:gd name="connsiteX4" fmla="*/ 806450 w 1736734"/>
              <a:gd name="connsiteY4" fmla="*/ 1549400 h 5178455"/>
              <a:gd name="connsiteX5" fmla="*/ 311150 w 1736734"/>
              <a:gd name="connsiteY5" fmla="*/ 793750 h 5178455"/>
              <a:gd name="connsiteX6" fmla="*/ 0 w 1736734"/>
              <a:gd name="connsiteY6" fmla="*/ 12700 h 5178455"/>
              <a:gd name="connsiteX7" fmla="*/ 152400 w 1736734"/>
              <a:gd name="connsiteY7" fmla="*/ 0 h 5178455"/>
              <a:gd name="connsiteX8" fmla="*/ 419100 w 1736734"/>
              <a:gd name="connsiteY8" fmla="*/ 749300 h 5178455"/>
              <a:gd name="connsiteX9" fmla="*/ 927100 w 1736734"/>
              <a:gd name="connsiteY9" fmla="*/ 1543050 h 5178455"/>
              <a:gd name="connsiteX10" fmla="*/ 908050 w 1736734"/>
              <a:gd name="connsiteY10" fmla="*/ 1803400 h 5178455"/>
              <a:gd name="connsiteX11" fmla="*/ 1339850 w 1736734"/>
              <a:gd name="connsiteY11" fmla="*/ 3187700 h 5178455"/>
              <a:gd name="connsiteX12" fmla="*/ 1565275 w 1736734"/>
              <a:gd name="connsiteY12" fmla="*/ 4292600 h 5178455"/>
              <a:gd name="connsiteX13" fmla="*/ 1736725 w 1736734"/>
              <a:gd name="connsiteY13" fmla="*/ 5178425 h 5178455"/>
              <a:gd name="connsiteX14" fmla="*/ 1622425 w 1736734"/>
              <a:gd name="connsiteY14" fmla="*/ 5172075 h 517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36734" h="5178455">
                <a:moveTo>
                  <a:pt x="1622425" y="5172075"/>
                </a:moveTo>
                <a:lnTo>
                  <a:pt x="1466850" y="4286250"/>
                </a:lnTo>
                <a:lnTo>
                  <a:pt x="1206500" y="3111500"/>
                </a:lnTo>
                <a:lnTo>
                  <a:pt x="800100" y="1771650"/>
                </a:lnTo>
                <a:lnTo>
                  <a:pt x="806450" y="1549400"/>
                </a:lnTo>
                <a:lnTo>
                  <a:pt x="311150" y="793750"/>
                </a:lnTo>
                <a:lnTo>
                  <a:pt x="0" y="12700"/>
                </a:lnTo>
                <a:lnTo>
                  <a:pt x="152400" y="0"/>
                </a:lnTo>
                <a:lnTo>
                  <a:pt x="419100" y="749300"/>
                </a:lnTo>
                <a:lnTo>
                  <a:pt x="927100" y="1543050"/>
                </a:lnTo>
                <a:lnTo>
                  <a:pt x="908050" y="1803400"/>
                </a:lnTo>
                <a:lnTo>
                  <a:pt x="1339850" y="3187700"/>
                </a:lnTo>
                <a:lnTo>
                  <a:pt x="1565275" y="4292600"/>
                </a:lnTo>
                <a:cubicBezTo>
                  <a:pt x="1602317" y="4491567"/>
                  <a:pt x="1738048" y="5183717"/>
                  <a:pt x="1736725" y="5178425"/>
                </a:cubicBezTo>
                <a:lnTo>
                  <a:pt x="1622425" y="5172075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BF106F44-9511-D369-A39B-CB38C9B54815}"/>
              </a:ext>
            </a:extLst>
          </p:cNvPr>
          <p:cNvSpPr txBox="1"/>
          <p:nvPr/>
        </p:nvSpPr>
        <p:spPr>
          <a:xfrm>
            <a:off x="7353312" y="1667760"/>
            <a:ext cx="178404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i="1" dirty="0">
                <a:solidFill>
                  <a:schemeClr val="bg1"/>
                </a:solidFill>
                <a:effectLst>
                  <a:glow rad="139700">
                    <a:srgbClr val="FFC000"/>
                  </a:glow>
                </a:effectLst>
                <a:latin typeface="Futura Std Condensed" panose="020B0506020204030204" pitchFamily="34" charset="0"/>
              </a:rPr>
              <a:t>PROVINCIE LIMBURG: </a:t>
            </a:r>
            <a:r>
              <a:rPr lang="nl-NL" sz="1350" dirty="0">
                <a:solidFill>
                  <a:schemeClr val="bg1"/>
                </a:solidFill>
                <a:effectLst>
                  <a:glow rad="139700">
                    <a:srgbClr val="FFC000"/>
                  </a:glow>
                </a:effectLst>
                <a:latin typeface="Futura Std Condensed" panose="020B0506020204030204" pitchFamily="34" charset="0"/>
              </a:rPr>
              <a:t>RECONSTRUCTIE N598</a:t>
            </a:r>
          </a:p>
        </p:txBody>
      </p:sp>
      <p:sp>
        <p:nvSpPr>
          <p:cNvPr id="32" name="Vrije vorm: vorm 31">
            <a:extLst>
              <a:ext uri="{FF2B5EF4-FFF2-40B4-BE49-F238E27FC236}">
                <a16:creationId xmlns:a16="http://schemas.microsoft.com/office/drawing/2014/main" id="{8EBBF541-043A-AF5D-2360-9F1DA938496E}"/>
              </a:ext>
            </a:extLst>
          </p:cNvPr>
          <p:cNvSpPr/>
          <p:nvPr/>
        </p:nvSpPr>
        <p:spPr>
          <a:xfrm flipH="1">
            <a:off x="3524941" y="2452016"/>
            <a:ext cx="782467" cy="965734"/>
          </a:xfrm>
          <a:custGeom>
            <a:avLst/>
            <a:gdLst>
              <a:gd name="connsiteX0" fmla="*/ 152400 w 938784"/>
              <a:gd name="connsiteY0" fmla="*/ 0 h 1243584"/>
              <a:gd name="connsiteX1" fmla="*/ 938784 w 938784"/>
              <a:gd name="connsiteY1" fmla="*/ 1121664 h 1243584"/>
              <a:gd name="connsiteX2" fmla="*/ 829056 w 938784"/>
              <a:gd name="connsiteY2" fmla="*/ 1243584 h 1243584"/>
              <a:gd name="connsiteX3" fmla="*/ 256032 w 938784"/>
              <a:gd name="connsiteY3" fmla="*/ 615696 h 1243584"/>
              <a:gd name="connsiteX4" fmla="*/ 280416 w 938784"/>
              <a:gd name="connsiteY4" fmla="*/ 585216 h 1243584"/>
              <a:gd name="connsiteX5" fmla="*/ 67056 w 938784"/>
              <a:gd name="connsiteY5" fmla="*/ 280416 h 1243584"/>
              <a:gd name="connsiteX6" fmla="*/ 0 w 938784"/>
              <a:gd name="connsiteY6" fmla="*/ 91440 h 1243584"/>
              <a:gd name="connsiteX7" fmla="*/ 152400 w 938784"/>
              <a:gd name="connsiteY7" fmla="*/ 0 h 1243584"/>
              <a:gd name="connsiteX0" fmla="*/ 152400 w 869046"/>
              <a:gd name="connsiteY0" fmla="*/ 20566 h 1264150"/>
              <a:gd name="connsiteX1" fmla="*/ 869046 w 869046"/>
              <a:gd name="connsiteY1" fmla="*/ 0 h 1264150"/>
              <a:gd name="connsiteX2" fmla="*/ 829056 w 869046"/>
              <a:gd name="connsiteY2" fmla="*/ 1264150 h 1264150"/>
              <a:gd name="connsiteX3" fmla="*/ 256032 w 869046"/>
              <a:gd name="connsiteY3" fmla="*/ 636262 h 1264150"/>
              <a:gd name="connsiteX4" fmla="*/ 280416 w 869046"/>
              <a:gd name="connsiteY4" fmla="*/ 605782 h 1264150"/>
              <a:gd name="connsiteX5" fmla="*/ 67056 w 869046"/>
              <a:gd name="connsiteY5" fmla="*/ 300982 h 1264150"/>
              <a:gd name="connsiteX6" fmla="*/ 0 w 869046"/>
              <a:gd name="connsiteY6" fmla="*/ 112006 h 1264150"/>
              <a:gd name="connsiteX7" fmla="*/ 152400 w 869046"/>
              <a:gd name="connsiteY7" fmla="*/ 20566 h 1264150"/>
              <a:gd name="connsiteX0" fmla="*/ 695621 w 869046"/>
              <a:gd name="connsiteY0" fmla="*/ 0 h 1432382"/>
              <a:gd name="connsiteX1" fmla="*/ 869046 w 869046"/>
              <a:gd name="connsiteY1" fmla="*/ 168232 h 1432382"/>
              <a:gd name="connsiteX2" fmla="*/ 829056 w 869046"/>
              <a:gd name="connsiteY2" fmla="*/ 1432382 h 1432382"/>
              <a:gd name="connsiteX3" fmla="*/ 256032 w 869046"/>
              <a:gd name="connsiteY3" fmla="*/ 804494 h 1432382"/>
              <a:gd name="connsiteX4" fmla="*/ 280416 w 869046"/>
              <a:gd name="connsiteY4" fmla="*/ 774014 h 1432382"/>
              <a:gd name="connsiteX5" fmla="*/ 67056 w 869046"/>
              <a:gd name="connsiteY5" fmla="*/ 469214 h 1432382"/>
              <a:gd name="connsiteX6" fmla="*/ 0 w 869046"/>
              <a:gd name="connsiteY6" fmla="*/ 280238 h 1432382"/>
              <a:gd name="connsiteX7" fmla="*/ 695621 w 869046"/>
              <a:gd name="connsiteY7" fmla="*/ 0 h 1432382"/>
              <a:gd name="connsiteX0" fmla="*/ 628565 w 801990"/>
              <a:gd name="connsiteY0" fmla="*/ 0 h 1432382"/>
              <a:gd name="connsiteX1" fmla="*/ 801990 w 801990"/>
              <a:gd name="connsiteY1" fmla="*/ 168232 h 1432382"/>
              <a:gd name="connsiteX2" fmla="*/ 762000 w 801990"/>
              <a:gd name="connsiteY2" fmla="*/ 1432382 h 1432382"/>
              <a:gd name="connsiteX3" fmla="*/ 188976 w 801990"/>
              <a:gd name="connsiteY3" fmla="*/ 804494 h 1432382"/>
              <a:gd name="connsiteX4" fmla="*/ 213360 w 801990"/>
              <a:gd name="connsiteY4" fmla="*/ 774014 h 1432382"/>
              <a:gd name="connsiteX5" fmla="*/ 0 w 801990"/>
              <a:gd name="connsiteY5" fmla="*/ 469214 h 1432382"/>
              <a:gd name="connsiteX6" fmla="*/ 285303 w 801990"/>
              <a:gd name="connsiteY6" fmla="*/ 294398 h 1432382"/>
              <a:gd name="connsiteX7" fmla="*/ 628565 w 801990"/>
              <a:gd name="connsiteY7" fmla="*/ 0 h 1432382"/>
              <a:gd name="connsiteX0" fmla="*/ 439589 w 613014"/>
              <a:gd name="connsiteY0" fmla="*/ 0 h 1432382"/>
              <a:gd name="connsiteX1" fmla="*/ 613014 w 613014"/>
              <a:gd name="connsiteY1" fmla="*/ 168232 h 1432382"/>
              <a:gd name="connsiteX2" fmla="*/ 573024 w 613014"/>
              <a:gd name="connsiteY2" fmla="*/ 1432382 h 1432382"/>
              <a:gd name="connsiteX3" fmla="*/ 0 w 613014"/>
              <a:gd name="connsiteY3" fmla="*/ 804494 h 1432382"/>
              <a:gd name="connsiteX4" fmla="*/ 24384 w 613014"/>
              <a:gd name="connsiteY4" fmla="*/ 774014 h 1432382"/>
              <a:gd name="connsiteX5" fmla="*/ 75293 w 613014"/>
              <a:gd name="connsiteY5" fmla="*/ 473935 h 1432382"/>
              <a:gd name="connsiteX6" fmla="*/ 96327 w 613014"/>
              <a:gd name="connsiteY6" fmla="*/ 294398 h 1432382"/>
              <a:gd name="connsiteX7" fmla="*/ 439589 w 613014"/>
              <a:gd name="connsiteY7" fmla="*/ 0 h 1432382"/>
              <a:gd name="connsiteX0" fmla="*/ 439589 w 613014"/>
              <a:gd name="connsiteY0" fmla="*/ 0 h 1196384"/>
              <a:gd name="connsiteX1" fmla="*/ 613014 w 613014"/>
              <a:gd name="connsiteY1" fmla="*/ 168232 h 1196384"/>
              <a:gd name="connsiteX2" fmla="*/ 128905 w 613014"/>
              <a:gd name="connsiteY2" fmla="*/ 1196384 h 1196384"/>
              <a:gd name="connsiteX3" fmla="*/ 0 w 613014"/>
              <a:gd name="connsiteY3" fmla="*/ 804494 h 1196384"/>
              <a:gd name="connsiteX4" fmla="*/ 24384 w 613014"/>
              <a:gd name="connsiteY4" fmla="*/ 774014 h 1196384"/>
              <a:gd name="connsiteX5" fmla="*/ 75293 w 613014"/>
              <a:gd name="connsiteY5" fmla="*/ 473935 h 1196384"/>
              <a:gd name="connsiteX6" fmla="*/ 96327 w 613014"/>
              <a:gd name="connsiteY6" fmla="*/ 294398 h 1196384"/>
              <a:gd name="connsiteX7" fmla="*/ 439589 w 613014"/>
              <a:gd name="connsiteY7" fmla="*/ 0 h 1196384"/>
              <a:gd name="connsiteX0" fmla="*/ 580374 w 753799"/>
              <a:gd name="connsiteY0" fmla="*/ 0 h 1196384"/>
              <a:gd name="connsiteX1" fmla="*/ 753799 w 753799"/>
              <a:gd name="connsiteY1" fmla="*/ 168232 h 1196384"/>
              <a:gd name="connsiteX2" fmla="*/ 269690 w 753799"/>
              <a:gd name="connsiteY2" fmla="*/ 1196384 h 1196384"/>
              <a:gd name="connsiteX3" fmla="*/ 140785 w 753799"/>
              <a:gd name="connsiteY3" fmla="*/ 804494 h 1196384"/>
              <a:gd name="connsiteX4" fmla="*/ 0 w 753799"/>
              <a:gd name="connsiteY4" fmla="*/ 896732 h 1196384"/>
              <a:gd name="connsiteX5" fmla="*/ 216078 w 753799"/>
              <a:gd name="connsiteY5" fmla="*/ 473935 h 1196384"/>
              <a:gd name="connsiteX6" fmla="*/ 237112 w 753799"/>
              <a:gd name="connsiteY6" fmla="*/ 294398 h 1196384"/>
              <a:gd name="connsiteX7" fmla="*/ 580374 w 753799"/>
              <a:gd name="connsiteY7" fmla="*/ 0 h 1196384"/>
              <a:gd name="connsiteX0" fmla="*/ 580374 w 753799"/>
              <a:gd name="connsiteY0" fmla="*/ 0 h 1196384"/>
              <a:gd name="connsiteX1" fmla="*/ 753799 w 753799"/>
              <a:gd name="connsiteY1" fmla="*/ 168232 h 1196384"/>
              <a:gd name="connsiteX2" fmla="*/ 269690 w 753799"/>
              <a:gd name="connsiteY2" fmla="*/ 1196384 h 1196384"/>
              <a:gd name="connsiteX3" fmla="*/ 0 w 753799"/>
              <a:gd name="connsiteY3" fmla="*/ 896732 h 1196384"/>
              <a:gd name="connsiteX4" fmla="*/ 216078 w 753799"/>
              <a:gd name="connsiteY4" fmla="*/ 473935 h 1196384"/>
              <a:gd name="connsiteX5" fmla="*/ 237112 w 753799"/>
              <a:gd name="connsiteY5" fmla="*/ 294398 h 1196384"/>
              <a:gd name="connsiteX6" fmla="*/ 580374 w 753799"/>
              <a:gd name="connsiteY6" fmla="*/ 0 h 1196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3799" h="1196384">
                <a:moveTo>
                  <a:pt x="580374" y="0"/>
                </a:moveTo>
                <a:lnTo>
                  <a:pt x="753799" y="168232"/>
                </a:lnTo>
                <a:lnTo>
                  <a:pt x="269690" y="1196384"/>
                </a:lnTo>
                <a:lnTo>
                  <a:pt x="0" y="896732"/>
                </a:lnTo>
                <a:lnTo>
                  <a:pt x="216078" y="473935"/>
                </a:lnTo>
                <a:lnTo>
                  <a:pt x="237112" y="294398"/>
                </a:lnTo>
                <a:lnTo>
                  <a:pt x="580374" y="0"/>
                </a:lnTo>
                <a:close/>
              </a:path>
            </a:pathLst>
          </a:custGeom>
          <a:solidFill>
            <a:srgbClr val="66FF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2" name="Vrije vorm: vorm 1">
            <a:extLst>
              <a:ext uri="{FF2B5EF4-FFF2-40B4-BE49-F238E27FC236}">
                <a16:creationId xmlns:a16="http://schemas.microsoft.com/office/drawing/2014/main" id="{DB0B8D2A-6C93-77F3-08EB-9363F21E739D}"/>
              </a:ext>
            </a:extLst>
          </p:cNvPr>
          <p:cNvSpPr/>
          <p:nvPr/>
        </p:nvSpPr>
        <p:spPr>
          <a:xfrm>
            <a:off x="3621405" y="2099310"/>
            <a:ext cx="1026795" cy="897255"/>
          </a:xfrm>
          <a:custGeom>
            <a:avLst/>
            <a:gdLst>
              <a:gd name="connsiteX0" fmla="*/ 358140 w 1369060"/>
              <a:gd name="connsiteY0" fmla="*/ 337820 h 1196340"/>
              <a:gd name="connsiteX1" fmla="*/ 411480 w 1369060"/>
              <a:gd name="connsiteY1" fmla="*/ 284480 h 1196340"/>
              <a:gd name="connsiteX2" fmla="*/ 528320 w 1369060"/>
              <a:gd name="connsiteY2" fmla="*/ 375920 h 1196340"/>
              <a:gd name="connsiteX3" fmla="*/ 655320 w 1369060"/>
              <a:gd name="connsiteY3" fmla="*/ 238760 h 1196340"/>
              <a:gd name="connsiteX4" fmla="*/ 673100 w 1369060"/>
              <a:gd name="connsiteY4" fmla="*/ 259080 h 1196340"/>
              <a:gd name="connsiteX5" fmla="*/ 911860 w 1369060"/>
              <a:gd name="connsiteY5" fmla="*/ 93980 h 1196340"/>
              <a:gd name="connsiteX6" fmla="*/ 1242060 w 1369060"/>
              <a:gd name="connsiteY6" fmla="*/ 0 h 1196340"/>
              <a:gd name="connsiteX7" fmla="*/ 1300480 w 1369060"/>
              <a:gd name="connsiteY7" fmla="*/ 111760 h 1196340"/>
              <a:gd name="connsiteX8" fmla="*/ 1353820 w 1369060"/>
              <a:gd name="connsiteY8" fmla="*/ 78740 h 1196340"/>
              <a:gd name="connsiteX9" fmla="*/ 1369060 w 1369060"/>
              <a:gd name="connsiteY9" fmla="*/ 106680 h 1196340"/>
              <a:gd name="connsiteX10" fmla="*/ 1084580 w 1369060"/>
              <a:gd name="connsiteY10" fmla="*/ 325120 h 1196340"/>
              <a:gd name="connsiteX11" fmla="*/ 1297940 w 1369060"/>
              <a:gd name="connsiteY11" fmla="*/ 541020 h 1196340"/>
              <a:gd name="connsiteX12" fmla="*/ 1143000 w 1369060"/>
              <a:gd name="connsiteY12" fmla="*/ 708660 h 1196340"/>
              <a:gd name="connsiteX13" fmla="*/ 1036320 w 1369060"/>
              <a:gd name="connsiteY13" fmla="*/ 703580 h 1196340"/>
              <a:gd name="connsiteX14" fmla="*/ 833120 w 1369060"/>
              <a:gd name="connsiteY14" fmla="*/ 1043940 h 1196340"/>
              <a:gd name="connsiteX15" fmla="*/ 731520 w 1369060"/>
              <a:gd name="connsiteY15" fmla="*/ 1010920 h 1196340"/>
              <a:gd name="connsiteX16" fmla="*/ 678180 w 1369060"/>
              <a:gd name="connsiteY16" fmla="*/ 1137920 h 1196340"/>
              <a:gd name="connsiteX17" fmla="*/ 642620 w 1369060"/>
              <a:gd name="connsiteY17" fmla="*/ 1181100 h 1196340"/>
              <a:gd name="connsiteX18" fmla="*/ 574040 w 1369060"/>
              <a:gd name="connsiteY18" fmla="*/ 1196340 h 1196340"/>
              <a:gd name="connsiteX19" fmla="*/ 393700 w 1369060"/>
              <a:gd name="connsiteY19" fmla="*/ 1021080 h 1196340"/>
              <a:gd name="connsiteX20" fmla="*/ 381000 w 1369060"/>
              <a:gd name="connsiteY20" fmla="*/ 985520 h 1196340"/>
              <a:gd name="connsiteX21" fmla="*/ 406400 w 1369060"/>
              <a:gd name="connsiteY21" fmla="*/ 962660 h 1196340"/>
              <a:gd name="connsiteX22" fmla="*/ 304800 w 1369060"/>
              <a:gd name="connsiteY22" fmla="*/ 1109980 h 1196340"/>
              <a:gd name="connsiteX23" fmla="*/ 187960 w 1369060"/>
              <a:gd name="connsiteY23" fmla="*/ 1064260 h 1196340"/>
              <a:gd name="connsiteX24" fmla="*/ 132080 w 1369060"/>
              <a:gd name="connsiteY24" fmla="*/ 1132840 h 1196340"/>
              <a:gd name="connsiteX25" fmla="*/ 0 w 1369060"/>
              <a:gd name="connsiteY25" fmla="*/ 1125220 h 1196340"/>
              <a:gd name="connsiteX26" fmla="*/ 43180 w 1369060"/>
              <a:gd name="connsiteY26" fmla="*/ 972820 h 1196340"/>
              <a:gd name="connsiteX27" fmla="*/ 195580 w 1369060"/>
              <a:gd name="connsiteY27" fmla="*/ 817880 h 1196340"/>
              <a:gd name="connsiteX28" fmla="*/ 154940 w 1369060"/>
              <a:gd name="connsiteY28" fmla="*/ 782320 h 1196340"/>
              <a:gd name="connsiteX29" fmla="*/ 358140 w 1369060"/>
              <a:gd name="connsiteY29" fmla="*/ 513080 h 1196340"/>
              <a:gd name="connsiteX30" fmla="*/ 312420 w 1369060"/>
              <a:gd name="connsiteY30" fmla="*/ 474980 h 1196340"/>
              <a:gd name="connsiteX31" fmla="*/ 398780 w 1369060"/>
              <a:gd name="connsiteY31" fmla="*/ 381000 h 1196340"/>
              <a:gd name="connsiteX32" fmla="*/ 358140 w 1369060"/>
              <a:gd name="connsiteY32" fmla="*/ 337820 h 119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369060" h="1196340">
                <a:moveTo>
                  <a:pt x="358140" y="337820"/>
                </a:moveTo>
                <a:lnTo>
                  <a:pt x="411480" y="284480"/>
                </a:lnTo>
                <a:lnTo>
                  <a:pt x="528320" y="375920"/>
                </a:lnTo>
                <a:lnTo>
                  <a:pt x="655320" y="238760"/>
                </a:lnTo>
                <a:lnTo>
                  <a:pt x="673100" y="259080"/>
                </a:lnTo>
                <a:lnTo>
                  <a:pt x="911860" y="93980"/>
                </a:lnTo>
                <a:lnTo>
                  <a:pt x="1242060" y="0"/>
                </a:lnTo>
                <a:lnTo>
                  <a:pt x="1300480" y="111760"/>
                </a:lnTo>
                <a:lnTo>
                  <a:pt x="1353820" y="78740"/>
                </a:lnTo>
                <a:lnTo>
                  <a:pt x="1369060" y="106680"/>
                </a:lnTo>
                <a:lnTo>
                  <a:pt x="1084580" y="325120"/>
                </a:lnTo>
                <a:lnTo>
                  <a:pt x="1297940" y="541020"/>
                </a:lnTo>
                <a:lnTo>
                  <a:pt x="1143000" y="708660"/>
                </a:lnTo>
                <a:lnTo>
                  <a:pt x="1036320" y="703580"/>
                </a:lnTo>
                <a:lnTo>
                  <a:pt x="833120" y="1043940"/>
                </a:lnTo>
                <a:lnTo>
                  <a:pt x="731520" y="1010920"/>
                </a:lnTo>
                <a:lnTo>
                  <a:pt x="678180" y="1137920"/>
                </a:lnTo>
                <a:lnTo>
                  <a:pt x="642620" y="1181100"/>
                </a:lnTo>
                <a:lnTo>
                  <a:pt x="574040" y="1196340"/>
                </a:lnTo>
                <a:lnTo>
                  <a:pt x="393700" y="1021080"/>
                </a:lnTo>
                <a:lnTo>
                  <a:pt x="381000" y="985520"/>
                </a:lnTo>
                <a:lnTo>
                  <a:pt x="406400" y="962660"/>
                </a:lnTo>
                <a:lnTo>
                  <a:pt x="304800" y="1109980"/>
                </a:lnTo>
                <a:lnTo>
                  <a:pt x="187960" y="1064260"/>
                </a:lnTo>
                <a:lnTo>
                  <a:pt x="132080" y="1132840"/>
                </a:lnTo>
                <a:lnTo>
                  <a:pt x="0" y="1125220"/>
                </a:lnTo>
                <a:lnTo>
                  <a:pt x="43180" y="972820"/>
                </a:lnTo>
                <a:lnTo>
                  <a:pt x="195580" y="817880"/>
                </a:lnTo>
                <a:lnTo>
                  <a:pt x="154940" y="782320"/>
                </a:lnTo>
                <a:lnTo>
                  <a:pt x="358140" y="513080"/>
                </a:lnTo>
                <a:lnTo>
                  <a:pt x="312420" y="474980"/>
                </a:lnTo>
                <a:lnTo>
                  <a:pt x="398780" y="381000"/>
                </a:lnTo>
                <a:lnTo>
                  <a:pt x="358140" y="33782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350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C5ED96A5-AB92-7CFE-F45B-1AAF709FE79B}"/>
              </a:ext>
            </a:extLst>
          </p:cNvPr>
          <p:cNvSpPr txBox="1"/>
          <p:nvPr/>
        </p:nvSpPr>
        <p:spPr>
          <a:xfrm>
            <a:off x="2343849" y="2084727"/>
            <a:ext cx="178404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350" b="1" i="1" dirty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Futura Std Condensed" panose="020B0506020204030204" pitchFamily="34" charset="0"/>
              </a:rPr>
              <a:t>NATUURMONUMENTEN:</a:t>
            </a:r>
          </a:p>
          <a:p>
            <a:pPr algn="ctr"/>
            <a:r>
              <a:rPr lang="nl-NL" sz="1350" dirty="0">
                <a:solidFill>
                  <a:schemeClr val="bg1"/>
                </a:solidFill>
                <a:effectLst>
                  <a:glow rad="101600">
                    <a:schemeClr val="accent6">
                      <a:lumMod val="50000"/>
                      <a:alpha val="60000"/>
                    </a:schemeClr>
                  </a:glow>
                </a:effectLst>
                <a:latin typeface="Futura Std Condensed" panose="020B0506020204030204" pitchFamily="34" charset="0"/>
              </a:rPr>
              <a:t>PLAGGEN / Herstel Bronbeken Noorbeemden</a:t>
            </a:r>
          </a:p>
        </p:txBody>
      </p:sp>
      <p:sp>
        <p:nvSpPr>
          <p:cNvPr id="26" name="Titel 1">
            <a:extLst>
              <a:ext uri="{FF2B5EF4-FFF2-40B4-BE49-F238E27FC236}">
                <a16:creationId xmlns:a16="http://schemas.microsoft.com/office/drawing/2014/main" id="{8760FDFC-B4A6-0DEA-305A-64EC4A7A0A0C}"/>
              </a:ext>
            </a:extLst>
          </p:cNvPr>
          <p:cNvSpPr txBox="1">
            <a:spLocks/>
          </p:cNvSpPr>
          <p:nvPr/>
        </p:nvSpPr>
        <p:spPr>
          <a:xfrm>
            <a:off x="497032" y="581958"/>
            <a:ext cx="7886700" cy="993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Futura Std Medium" panose="020B0502020204020303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nl-NL" sz="3600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Overige projecten in </a:t>
            </a:r>
            <a:r>
              <a:rPr lang="nl-NL" sz="3600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Noordal</a:t>
            </a:r>
            <a:endParaRPr lang="nl-NL" sz="36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  <a:p>
            <a:endParaRPr lang="nl-NL" sz="3600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985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ADF6F0-3CA3-96AC-3B72-F2655CD9B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Omgeving &amp; Communicatie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9E6B6E2-8B35-6B49-F2F5-DE770730F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51670"/>
            <a:ext cx="7886700" cy="2592288"/>
          </a:xfrm>
        </p:spPr>
        <p:txBody>
          <a:bodyPr/>
          <a:lstStyle/>
          <a:p>
            <a:pPr marL="0" indent="0" algn="ctr">
              <a:buNone/>
            </a:pPr>
            <a:r>
              <a:rPr lang="nl-NL" i="1" dirty="0"/>
              <a:t>“Samen met de opdrachtgever, partners én de omgeving op zoek gaan naar inventieve oplossingen om zo een efficiënt en effectief watersysteem te ontwikkelen…”</a:t>
            </a:r>
          </a:p>
        </p:txBody>
      </p:sp>
    </p:spTree>
    <p:extLst>
      <p:ext uri="{BB962C8B-B14F-4D97-AF65-F5344CB8AC3E}">
        <p14:creationId xmlns:p14="http://schemas.microsoft.com/office/powerpoint/2010/main" val="4062146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B107F72-9E8F-A774-9CB6-6FE61FC4F5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0858684"/>
              </p:ext>
            </p:extLst>
          </p:nvPr>
        </p:nvGraphicFramePr>
        <p:xfrm>
          <a:off x="143508" y="539750"/>
          <a:ext cx="88569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4F88DC25-0523-2C94-337A-7456A171A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</p:spPr>
        <p:txBody>
          <a:bodyPr/>
          <a:lstStyle/>
          <a:p>
            <a:r>
              <a:rPr lang="nl-NL" dirty="0"/>
              <a:t>Participatieproces</a:t>
            </a:r>
          </a:p>
        </p:txBody>
      </p:sp>
    </p:spTree>
    <p:extLst>
      <p:ext uri="{BB962C8B-B14F-4D97-AF65-F5344CB8AC3E}">
        <p14:creationId xmlns:p14="http://schemas.microsoft.com/office/powerpoint/2010/main" val="2644907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99327A3-F756-2794-1D75-D162C41FC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Werksessie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A0D1547A-5341-7E51-2B73-384E44B179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4210100" cy="3262312"/>
          </a:xfrm>
        </p:spPr>
        <p:txBody>
          <a:bodyPr>
            <a:normAutofit/>
          </a:bodyPr>
          <a:lstStyle/>
          <a:p>
            <a:r>
              <a:rPr lang="nl-NL" b="1" dirty="0"/>
              <a:t>Groepjes van 6-8 personen</a:t>
            </a:r>
          </a:p>
          <a:p>
            <a:r>
              <a:rPr lang="nl-NL" b="1" dirty="0"/>
              <a:t>1 gespreksleider per tafel</a:t>
            </a:r>
          </a:p>
          <a:p>
            <a:r>
              <a:rPr lang="nl-NL" b="1" dirty="0"/>
              <a:t>30 minuten</a:t>
            </a:r>
          </a:p>
          <a:p>
            <a:r>
              <a:rPr lang="nl-NL" b="1" dirty="0"/>
              <a:t>Terugkoppeling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CF36F2B-CA5F-B6C1-A9AD-D50F1E4E2A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82766" y="1370013"/>
            <a:ext cx="3837706" cy="3262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Vragen:</a:t>
            </a:r>
          </a:p>
          <a:p>
            <a:pPr lvl="0"/>
            <a:r>
              <a:rPr lang="nl-NL" b="1" dirty="0"/>
              <a:t>Welke kansen en uitdagingen ziet u? </a:t>
            </a:r>
          </a:p>
          <a:p>
            <a:pPr lvl="0">
              <a:spcAft>
                <a:spcPts val="800"/>
              </a:spcAft>
            </a:pPr>
            <a:r>
              <a:rPr lang="nl-NL" b="1" dirty="0"/>
              <a:t>Welke risico’s ziet u?</a:t>
            </a:r>
          </a:p>
          <a:p>
            <a:pPr lvl="0">
              <a:spcAft>
                <a:spcPts val="800"/>
              </a:spcAft>
            </a:pPr>
            <a:r>
              <a:rPr lang="nl-NL" b="1" dirty="0"/>
              <a:t>Welke initiatieven en voorstellen kunt u aandragen?</a:t>
            </a:r>
          </a:p>
          <a:p>
            <a:endParaRPr lang="nl-NL" dirty="0"/>
          </a:p>
        </p:txBody>
      </p:sp>
      <p:pic>
        <p:nvPicPr>
          <p:cNvPr id="1026" name="Picture 2" descr="Vakkundig aan het werk | ZonMw">
            <a:extLst>
              <a:ext uri="{FF2B5EF4-FFF2-40B4-BE49-F238E27FC236}">
                <a16:creationId xmlns:a16="http://schemas.microsoft.com/office/drawing/2014/main" id="{601AFD42-2C7E-96FA-469F-D5C64FAE7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219822"/>
            <a:ext cx="2088232" cy="117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141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0CA0E5-8939-D601-667E-71ABE3D9C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</p:spPr>
        <p:txBody>
          <a:bodyPr anchor="ctr">
            <a:normAutofit/>
          </a:bodyPr>
          <a:lstStyle/>
          <a:p>
            <a:r>
              <a:rPr lang="nl-NL" dirty="0"/>
              <a:t>Terugkoppeling werksessie</a:t>
            </a:r>
          </a:p>
        </p:txBody>
      </p:sp>
      <p:pic>
        <p:nvPicPr>
          <p:cNvPr id="2050" name="Picture 2" descr="Hoe schrijf ik een goede samenvatting van mijn scriptie?">
            <a:extLst>
              <a:ext uri="{FF2B5EF4-FFF2-40B4-BE49-F238E27FC236}">
                <a16:creationId xmlns:a16="http://schemas.microsoft.com/office/drawing/2014/main" id="{AFB56AC8-036D-D436-BEF1-6A4852F7C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850" y="1491631"/>
            <a:ext cx="3430911" cy="217209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DBCC5F-8C59-686D-C72F-8495C762F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08240" y="1419622"/>
            <a:ext cx="3524200" cy="3334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b="1" dirty="0">
                <a:effectLst/>
              </a:rPr>
              <a:t>Noem de 3 belangrijkste punten (als groep) waar we zeker rekening mee moeten houden met ruimte voor de beek.</a:t>
            </a:r>
            <a:endParaRPr lang="nl-NL" dirty="0">
              <a:effectLst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46205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vak 10">
            <a:extLst>
              <a:ext uri="{FF2B5EF4-FFF2-40B4-BE49-F238E27FC236}">
                <a16:creationId xmlns:a16="http://schemas.microsoft.com/office/drawing/2014/main" id="{5C1D3AFF-2728-B788-E3AB-1088A0522F93}"/>
              </a:ext>
            </a:extLst>
          </p:cNvPr>
          <p:cNvSpPr txBox="1"/>
          <p:nvPr/>
        </p:nvSpPr>
        <p:spPr>
          <a:xfrm>
            <a:off x="539552" y="339502"/>
            <a:ext cx="525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latin typeface="Futura Std Medium" panose="020B0502020204020303" pitchFamily="34" charset="0"/>
              </a:rPr>
              <a:t>Hoe nu verder?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AF202B2-4688-E4BD-2B9B-A142620C47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4422406"/>
              </p:ext>
            </p:extLst>
          </p:nvPr>
        </p:nvGraphicFramePr>
        <p:xfrm>
          <a:off x="143508" y="539750"/>
          <a:ext cx="88569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Graphic 1" descr="Badge vinkje silhouet">
            <a:extLst>
              <a:ext uri="{FF2B5EF4-FFF2-40B4-BE49-F238E27FC236}">
                <a16:creationId xmlns:a16="http://schemas.microsoft.com/office/drawing/2014/main" id="{BC77302E-4F84-8E10-C571-9F4CEC711D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108520" y="1239602"/>
            <a:ext cx="2664296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32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65224DA-25F0-B674-216D-82C75A406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Zijn er nog vragen?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4BA1535-87C3-C68C-D836-4979E4BD0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78075"/>
            <a:ext cx="7886700" cy="30739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b="1" i="1" dirty="0"/>
              <a:t>Volg het project op: </a:t>
            </a:r>
          </a:p>
          <a:p>
            <a:pPr marL="0" indent="0" algn="ctr">
              <a:buNone/>
            </a:pPr>
            <a:r>
              <a:rPr lang="nl-NL" sz="3200" b="1" i="1" dirty="0"/>
              <a:t>www.noordal.nl</a:t>
            </a:r>
          </a:p>
          <a:p>
            <a:endParaRPr lang="nl-NL" dirty="0"/>
          </a:p>
          <a:p>
            <a:r>
              <a:rPr lang="nl-NL" sz="1800" b="1" dirty="0"/>
              <a:t>Informatie raadplegen</a:t>
            </a:r>
          </a:p>
          <a:p>
            <a:r>
              <a:rPr lang="nl-NL" sz="1800" b="1" dirty="0"/>
              <a:t>Gegevens insturen (foto’s, video’s, etc.) via interactieve kaart</a:t>
            </a:r>
          </a:p>
          <a:p>
            <a:r>
              <a:rPr lang="nl-NL" sz="1800" b="1" dirty="0"/>
              <a:t>Bedankt voor uw inzet en tot de volgende keer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93856893"/>
      </p:ext>
    </p:extLst>
  </p:cSld>
  <p:clrMapOvr>
    <a:masterClrMapping/>
  </p:clrMapOvr>
</p:sld>
</file>

<file path=ppt/theme/theme1.xml><?xml version="1.0" encoding="utf-8"?>
<a:theme xmlns:a="http://schemas.openxmlformats.org/drawingml/2006/main" name="Titeldi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1800" b="0" dirty="0" smtClean="0">
            <a:solidFill>
              <a:schemeClr val="tx1">
                <a:lumMod val="50000"/>
                <a:lumOff val="50000"/>
              </a:schemeClr>
            </a:solidFill>
            <a:latin typeface="Futura Std Condensed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Vervolgdia">
  <a:themeElements>
    <a:clrScheme name="Aangepast 1">
      <a:dk1>
        <a:srgbClr val="262626"/>
      </a:dk1>
      <a:lt1>
        <a:srgbClr val="FFFFFF"/>
      </a:lt1>
      <a:dk2>
        <a:srgbClr val="C99C00"/>
      </a:dk2>
      <a:lt2>
        <a:srgbClr val="3D3A33"/>
      </a:lt2>
      <a:accent1>
        <a:srgbClr val="7C6417"/>
      </a:accent1>
      <a:accent2>
        <a:srgbClr val="6D695F"/>
      </a:accent2>
      <a:accent3>
        <a:srgbClr val="771469"/>
      </a:accent3>
      <a:accent4>
        <a:srgbClr val="307A96"/>
      </a:accent4>
      <a:accent5>
        <a:srgbClr val="86D0F4"/>
      </a:accent5>
      <a:accent6>
        <a:srgbClr val="144384"/>
      </a:accent6>
      <a:hlink>
        <a:srgbClr val="262626"/>
      </a:hlink>
      <a:folHlink>
        <a:srgbClr val="C99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342900" indent="-342900">
          <a:buFont typeface="Webdings" panose="05030102010509060703" pitchFamily="18" charset="2"/>
          <a:buChar char=""/>
          <a:defRPr sz="1800" b="0" dirty="0" smtClean="0">
            <a:solidFill>
              <a:srgbClr val="777777"/>
            </a:solidFill>
            <a:latin typeface="Futura Std Medium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 WL" ma:contentTypeID="0x010100DCD422DC78816243BC06FDD53AB4B000010500E66A815D7157C84CB930C0BB4A873279" ma:contentTypeVersion="2083" ma:contentTypeDescription="document WL" ma:contentTypeScope="" ma:versionID="d23a4bc3f62cbfdb948ea164fcd97f8e">
  <xsd:schema xmlns:xsd="http://www.w3.org/2001/XMLSchema" xmlns:xs="http://www.w3.org/2001/XMLSchema" xmlns:p="http://schemas.microsoft.com/office/2006/metadata/properties" xmlns:ns1="c41d040b-1f23-46d8-95f8-73c4343eacb6" xmlns:ns2="http://schemas.microsoft.com/sharepoint/v3" xmlns:ns4="0be28d51-e4bb-4409-acb7-e50e8878b8e7" xmlns:ns5="d4b4adcb-8f74-44d1-b9e5-d8b2991a2f13" targetNamespace="http://schemas.microsoft.com/office/2006/metadata/properties" ma:root="true" ma:fieldsID="e3d850634c6fb05df0edc0a3bedfd5df" ns1:_="" ns2:_="" ns4:_="" ns5:_="">
    <xsd:import namespace="c41d040b-1f23-46d8-95f8-73c4343eacb6"/>
    <xsd:import namespace="http://schemas.microsoft.com/sharepoint/v3"/>
    <xsd:import namespace="0be28d51-e4bb-4409-acb7-e50e8878b8e7"/>
    <xsd:import namespace="d4b4adcb-8f74-44d1-b9e5-d8b2991a2f13"/>
    <xsd:element name="properties">
      <xsd:complexType>
        <xsd:sequence>
          <xsd:element name="documentManagement">
            <xsd:complexType>
              <xsd:all>
                <xsd:element ref="ns1:Documentomschrijving" minOccurs="0"/>
                <xsd:element ref="ns1:Documentnummer" minOccurs="0"/>
                <xsd:element ref="ns1:Documentsortering1" minOccurs="0"/>
                <xsd:element ref="ns1:Documentsortering2" minOccurs="0"/>
                <xsd:element ref="ns1:ContactNaam" minOccurs="0"/>
                <xsd:element ref="ns1:ContactAdres" minOccurs="0"/>
                <xsd:element ref="ns1:ContactPostcode" minOccurs="0"/>
                <xsd:element ref="ns1:ContactPlaats" minOccurs="0"/>
                <xsd:element ref="ns1:ContactLand" minOccurs="0"/>
                <xsd:element ref="ns1:ContactTelefoon" minOccurs="0"/>
                <xsd:element ref="ns1:ContactEmail" minOccurs="0"/>
                <xsd:element ref="ns1:UwKenmerk" minOccurs="0"/>
                <xsd:element ref="ns1:DatumDocument" minOccurs="0"/>
                <xsd:element ref="ns1:Verzenddatum" minOccurs="0"/>
                <xsd:element ref="ns1:DatumVervanging" minOccurs="0"/>
                <xsd:element ref="ns1:DocumentcreatieXML" minOccurs="0"/>
                <xsd:element ref="ns1:n267401cbecb47ff9785abaaf40f91cf" minOccurs="0"/>
                <xsd:element ref="ns1:TaxCatchAll" minOccurs="0"/>
                <xsd:element ref="ns1:TaxCatchAllLabel" minOccurs="0"/>
                <xsd:element ref="ns1:KlantLand" minOccurs="0"/>
                <xsd:element ref="ns2:DocumentSetDescription" minOccurs="0"/>
                <xsd:element ref="ns1:KlantPostcode" minOccurs="0"/>
                <xsd:element ref="ns1:KlantPlaats" minOccurs="0"/>
                <xsd:element ref="ns1:KlantVestigingsnummer" minOccurs="0"/>
                <xsd:element ref="ns1:Zaaknummer" minOccurs="0"/>
                <xsd:element ref="ns4:SharedWithUsers" minOccurs="0"/>
                <xsd:element ref="ns4:SharedWithDetails" minOccurs="0"/>
                <xsd:element ref="ns5:MediaServiceDateTaken" minOccurs="0"/>
                <xsd:element ref="ns5:MediaServiceLocation" minOccurs="0"/>
                <xsd:element ref="ns5:MediaServiceAutoKeyPoints" minOccurs="0"/>
                <xsd:element ref="ns5:MediaServiceKeyPoints" minOccurs="0"/>
                <xsd:element ref="ns4:Bestandsgrootte" minOccurs="0"/>
                <xsd:element ref="ns1:KlantAdres" minOccurs="0"/>
                <xsd:element ref="ns5:MediaLengthInSeconds" minOccurs="0"/>
                <xsd:element ref="ns5:lcf76f155ced4ddcb4097134ff3c332f" minOccurs="0"/>
                <xsd:element ref="ns1:IdentificatiekenmerkTMLO" minOccurs="0"/>
                <xsd:element ref="ns1:KlantNaam" minOccurs="0"/>
                <xsd:element ref="ns1:ZaakId" minOccurs="0"/>
                <xsd:element ref="ns1:Zaakbehandelaar" minOccurs="0"/>
                <xsd:element ref="ns5:MediaServiceObjectDetectorVersions" minOccurs="0"/>
                <xsd:element ref="ns5:MediaServiceSearchProperties" minOccurs="0"/>
                <xsd:element ref="ns4:_dlc_DocId" minOccurs="0"/>
                <xsd:element ref="ns4:_dlc_DocIdUrl" minOccurs="0"/>
                <xsd:element ref="ns4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1d040b-1f23-46d8-95f8-73c4343eacb6" elementFormDefault="qualified">
    <xsd:import namespace="http://schemas.microsoft.com/office/2006/documentManagement/types"/>
    <xsd:import namespace="http://schemas.microsoft.com/office/infopath/2007/PartnerControls"/>
    <xsd:element name="Documentomschrijving" ma:index="3" nillable="true" ma:displayName="Documentomschrijving" ma:internalName="Documentomschrijving" ma:readOnly="false">
      <xsd:simpleType>
        <xsd:restriction base="dms:Text">
          <xsd:maxLength value="255"/>
        </xsd:restriction>
      </xsd:simpleType>
    </xsd:element>
    <xsd:element name="Documentnummer" ma:index="4" nillable="true" ma:displayName="Documentnummer" ma:internalName="Documentnummer">
      <xsd:simpleType>
        <xsd:restriction base="dms:Text">
          <xsd:maxLength value="255"/>
        </xsd:restriction>
      </xsd:simpleType>
    </xsd:element>
    <xsd:element name="Documentsortering1" ma:index="5" nillable="true" ma:displayName="Documentsortering 1" ma:internalName="Documentsortering1" ma:readOnly="false">
      <xsd:simpleType>
        <xsd:restriction base="dms:Text">
          <xsd:maxLength value="255"/>
        </xsd:restriction>
      </xsd:simpleType>
    </xsd:element>
    <xsd:element name="Documentsortering2" ma:index="6" nillable="true" ma:displayName="Documentsortering 2" ma:internalName="Documentsortering2" ma:readOnly="false">
      <xsd:simpleType>
        <xsd:restriction base="dms:Text">
          <xsd:maxLength value="255"/>
        </xsd:restriction>
      </xsd:simpleType>
    </xsd:element>
    <xsd:element name="ContactNaam" ma:index="7" nillable="true" ma:displayName="Contact naam" ma:internalName="ContactNaam" ma:readOnly="false">
      <xsd:simpleType>
        <xsd:restriction base="dms:Text">
          <xsd:maxLength value="255"/>
        </xsd:restriction>
      </xsd:simpleType>
    </xsd:element>
    <xsd:element name="ContactAdres" ma:index="8" nillable="true" ma:displayName="Contact adres" ma:internalName="ContactAdres" ma:readOnly="false">
      <xsd:simpleType>
        <xsd:restriction base="dms:Text">
          <xsd:maxLength value="255"/>
        </xsd:restriction>
      </xsd:simpleType>
    </xsd:element>
    <xsd:element name="ContactPostcode" ma:index="9" nillable="true" ma:displayName="Contact postcode" ma:internalName="ContactPostcode" ma:readOnly="false">
      <xsd:simpleType>
        <xsd:restriction base="dms:Text">
          <xsd:maxLength value="255"/>
        </xsd:restriction>
      </xsd:simpleType>
    </xsd:element>
    <xsd:element name="ContactPlaats" ma:index="10" nillable="true" ma:displayName="Contact  Plaats" ma:internalName="ContactPlaats" ma:readOnly="false">
      <xsd:simpleType>
        <xsd:restriction base="dms:Text">
          <xsd:maxLength value="255"/>
        </xsd:restriction>
      </xsd:simpleType>
    </xsd:element>
    <xsd:element name="ContactLand" ma:index="11" nillable="true" ma:displayName="Contact land" ma:default="Nederland" ma:format="Dropdown" ma:internalName="ContactLand" ma:readOnly="false">
      <xsd:simpleType>
        <xsd:restriction base="dms:Choice">
          <xsd:enumeration value="Nederland"/>
          <xsd:enumeration value="Belgie"/>
          <xsd:enumeration value="Duitsland"/>
        </xsd:restriction>
      </xsd:simpleType>
    </xsd:element>
    <xsd:element name="ContactTelefoon" ma:index="12" nillable="true" ma:displayName="Contact telefoon" ma:internalName="ContactTelefoon" ma:readOnly="false">
      <xsd:simpleType>
        <xsd:restriction base="dms:Text">
          <xsd:maxLength value="255"/>
        </xsd:restriction>
      </xsd:simpleType>
    </xsd:element>
    <xsd:element name="ContactEmail" ma:index="13" nillable="true" ma:displayName="Contact email" ma:internalName="ContactEmail" ma:readOnly="false">
      <xsd:simpleType>
        <xsd:restriction base="dms:Text">
          <xsd:maxLength value="255"/>
        </xsd:restriction>
      </xsd:simpleType>
    </xsd:element>
    <xsd:element name="UwKenmerk" ma:index="15" nillable="true" ma:displayName="Uw kenmerk" ma:internalName="UwKenmerk" ma:readOnly="false">
      <xsd:simpleType>
        <xsd:restriction base="dms:Text">
          <xsd:maxLength value="255"/>
        </xsd:restriction>
      </xsd:simpleType>
    </xsd:element>
    <xsd:element name="DatumDocument" ma:index="16" nillable="true" ma:displayName="Datum document" ma:format="DateOnly" ma:internalName="DatumDocument" ma:readOnly="false">
      <xsd:simpleType>
        <xsd:restriction base="dms:DateTime"/>
      </xsd:simpleType>
    </xsd:element>
    <xsd:element name="Verzenddatum" ma:index="17" nillable="true" ma:displayName="Verzenddatum" ma:format="DateOnly" ma:internalName="Verzenddatum" ma:readOnly="false">
      <xsd:simpleType>
        <xsd:restriction base="dms:DateTime"/>
      </xsd:simpleType>
    </xsd:element>
    <xsd:element name="DatumVervanging" ma:index="18" nillable="true" ma:displayName="Datum vervanging" ma:format="DateOnly" ma:internalName="DatumVervanging" ma:readOnly="false">
      <xsd:simpleType>
        <xsd:restriction base="dms:DateTime"/>
      </xsd:simpleType>
    </xsd:element>
    <xsd:element name="DocumentcreatieXML" ma:index="19" nillable="true" ma:displayName="DocumentcreatieXML" ma:internalName="DocumentcreatieXML">
      <xsd:simpleType>
        <xsd:restriction base="dms:Text">
          <xsd:maxLength value="255"/>
        </xsd:restriction>
      </xsd:simpleType>
    </xsd:element>
    <xsd:element name="n267401cbecb47ff9785abaaf40f91cf" ma:index="25" nillable="true" ma:taxonomy="true" ma:internalName="n267401cbecb47ff9785abaaf40f91cf" ma:taxonomyFieldName="Documenttype" ma:displayName="Documenttype" ma:default="" ma:fieldId="{7267401c-becb-47ff-9785-abaaf40f91cf}" ma:sspId="9e1b9b6d-b887-446c-9dce-4968e9b06264" ma:termSetId="59527073-0722-4704-8274-799a4aa0e4a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d782faee-f6af-4100-bacc-a37838edf03f}" ma:internalName="TaxCatchAll" ma:showField="CatchAllData" ma:web="0be28d51-e4bb-4409-acb7-e50e8878b8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7" nillable="true" ma:displayName="Taxonomy Catch All Column1" ma:hidden="true" ma:list="{d782faee-f6af-4100-bacc-a37838edf03f}" ma:internalName="TaxCatchAllLabel" ma:readOnly="true" ma:showField="CatchAllDataLabel" ma:web="0be28d51-e4bb-4409-acb7-e50e8878b8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KlantLand" ma:index="29" nillable="true" ma:displayName="Klant land" ma:default="Nederland" ma:format="Dropdown" ma:internalName="KlantLand" ma:readOnly="false">
      <xsd:simpleType>
        <xsd:restriction base="dms:Choice">
          <xsd:enumeration value="Nederland"/>
          <xsd:enumeration value="Belgie"/>
          <xsd:enumeration value="Duitsland"/>
        </xsd:restriction>
      </xsd:simpleType>
    </xsd:element>
    <xsd:element name="KlantPostcode" ma:index="31" nillable="true" ma:displayName="Klant postcode" ma:internalName="KlantPostcode" ma:readOnly="false">
      <xsd:simpleType>
        <xsd:restriction base="dms:Text">
          <xsd:maxLength value="255"/>
        </xsd:restriction>
      </xsd:simpleType>
    </xsd:element>
    <xsd:element name="KlantPlaats" ma:index="32" nillable="true" ma:displayName="Klant plaats" ma:internalName="KlantPlaats" ma:readOnly="false">
      <xsd:simpleType>
        <xsd:restriction base="dms:Text">
          <xsd:maxLength value="255"/>
        </xsd:restriction>
      </xsd:simpleType>
    </xsd:element>
    <xsd:element name="KlantVestigingsnummer" ma:index="33" nillable="true" ma:displayName="Klant vestigingsnummer" ma:internalName="KlantVestigingsnummer" ma:readOnly="false">
      <xsd:simpleType>
        <xsd:restriction base="dms:Text">
          <xsd:maxLength value="255"/>
        </xsd:restriction>
      </xsd:simpleType>
    </xsd:element>
    <xsd:element name="Zaaknummer" ma:index="34" nillable="true" ma:displayName="Zaaknummer" ma:internalName="Zaaknummer" ma:readOnly="false">
      <xsd:simpleType>
        <xsd:restriction base="dms:Text">
          <xsd:maxLength value="255"/>
        </xsd:restriction>
      </xsd:simpleType>
    </xsd:element>
    <xsd:element name="KlantAdres" ma:index="42" nillable="true" ma:displayName="Klant adres" ma:internalName="KlantAdres" ma:readOnly="false">
      <xsd:simpleType>
        <xsd:restriction base="dms:Text">
          <xsd:maxLength value="255"/>
        </xsd:restriction>
      </xsd:simpleType>
    </xsd:element>
    <xsd:element name="IdentificatiekenmerkTMLO" ma:index="46" nillable="true" ma:displayName="Identificatiekenmerk TMLO" ma:default="Waterschap Limburg" ma:format="Dropdown" ma:internalName="IdentificatiekenmerkTMLO" ma:readOnly="false">
      <xsd:simpleType>
        <xsd:restriction base="dms:Choice">
          <xsd:enumeration value="Waterschap Limburg"/>
        </xsd:restriction>
      </xsd:simpleType>
    </xsd:element>
    <xsd:element name="KlantNaam" ma:index="47" nillable="true" ma:displayName="Klant naam" ma:internalName="KlantNaam" ma:readOnly="false">
      <xsd:simpleType>
        <xsd:restriction base="dms:Text">
          <xsd:maxLength value="255"/>
        </xsd:restriction>
      </xsd:simpleType>
    </xsd:element>
    <xsd:element name="ZaakId" ma:index="48" nillable="true" ma:displayName="ZaakId" ma:indexed="true" ma:internalName="ZaakId">
      <xsd:simpleType>
        <xsd:restriction base="dms:Text">
          <xsd:maxLength value="255"/>
        </xsd:restriction>
      </xsd:simpleType>
    </xsd:element>
    <xsd:element name="Zaakbehandelaar" ma:index="49" nillable="true" ma:displayName="Zaakbehandelaar" ma:indexed="true" ma:internalName="Zaakbehandelaa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ocumentSetDescription" ma:index="30" nillable="true" ma:displayName="Beschrijving" ma:description="Een beschrijving van de documentenset" ma:internalName="DocumentSetDescription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e28d51-e4bb-4409-acb7-e50e8878b8e7" elementFormDefault="qualified">
    <xsd:import namespace="http://schemas.microsoft.com/office/2006/documentManagement/types"/>
    <xsd:import namespace="http://schemas.microsoft.com/office/infopath/2007/PartnerControls"/>
    <xsd:element name="SharedWithUsers" ma:index="35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6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Bestandsgrootte" ma:index="41" nillable="true" ma:displayName="Bestandsgrootte" ma:hidden="true" ma:internalName="Bestandsgrootte" ma:readOnly="false">
      <xsd:simpleType>
        <xsd:restriction base="dms:Text">
          <xsd:maxLength value="255"/>
        </xsd:restriction>
      </xsd:simpleType>
    </xsd:element>
    <xsd:element name="_dlc_DocId" ma:index="52" nillable="true" ma:displayName="Waarde van de document-id" ma:description="De waarde van de document-id die aan dit item is toegewezen." ma:internalName="_dlc_DocId" ma:readOnly="true">
      <xsd:simpleType>
        <xsd:restriction base="dms:Text"/>
      </xsd:simpleType>
    </xsd:element>
    <xsd:element name="_dlc_DocIdUrl" ma:index="53" nillable="true" ma:displayName="Document-id" ma:description="Permanente koppeling naar dit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54" nillable="true" ma:displayName="Id blijven behouden" ma:description="Id behouden tijdens toevoegen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b4adcb-8f74-44d1-b9e5-d8b2991a2f1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3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8" nillable="true" ma:displayName="Location" ma:internalName="MediaServiceLocation" ma:readOnly="true">
      <xsd:simpleType>
        <xsd:restriction base="dms:Text"/>
      </xsd:simpleType>
    </xsd:element>
    <xsd:element name="MediaServiceAutoKeyPoints" ma:index="3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4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45" nillable="true" ma:taxonomy="true" ma:internalName="lcf76f155ced4ddcb4097134ff3c332f" ma:taxonomyFieldName="MediaServiceImageTags" ma:displayName="Afbeeldingtags" ma:readOnly="false" ma:fieldId="{5cf76f15-5ced-4ddc-b409-7134ff3c332f}" ma:taxonomyMulti="true" ma:sspId="9e1b9b6d-b887-446c-9dce-4968e9b062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5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5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14" ma:displayName="Auteur"/>
        <xsd:element ref="dcterms:created" minOccurs="0" maxOccurs="1"/>
        <xsd:element ref="dc:identifier" minOccurs="0" maxOccurs="1"/>
        <xsd:element name="contentType" minOccurs="0" maxOccurs="1" type="xsd:string" ma:index="28" ma:displayName="Inhoudstype"/>
        <xsd:element ref="dc:title" minOccurs="0" maxOccurs="1" ma:index="2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9e1b9b6d-b887-446c-9dce-4968e9b06264" ContentTypeId="0x010100DCD422DC78816243BC06FDD53AB4B0000105" PreviousValue="true"/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lantLand xmlns="c41d040b-1f23-46d8-95f8-73c4343eacb6">Nederland</KlantLand>
    <DocumentSetDescription xmlns="http://schemas.microsoft.com/sharepoint/v3">Noordal - Liquid Commons</DocumentSetDescription>
    <IdentificatiekenmerkTMLO xmlns="c41d040b-1f23-46d8-95f8-73c4343eacb6">Waterschap Limburg</IdentificatiekenmerkTMLO>
    <_dlc_DocId xmlns="0be28d51-e4bb-4409-acb7-e50e8878b8e7">WLDOC-806627783-58147</_dlc_DocId>
    <ContactLand xmlns="c41d040b-1f23-46d8-95f8-73c4343eacb6">Nederland</ContactLand>
    <Zaaknummer xmlns="c41d040b-1f23-46d8-95f8-73c4343eacb6">2026-Z11561</Zaaknummer>
    <_dlc_DocIdUrl xmlns="0be28d51-e4bb-4409-acb7-e50e8878b8e7">
      <Url>https://waterschaplimburg.sharepoint.com/sites/Communicatie/_layouts/15/DocIdRedir.aspx?ID=WLDOC-806627783-58147</Url>
      <Description>WLDOC-806627783-58147</Description>
    </_dlc_DocIdUrl>
    <ZaakId xmlns="c41d040b-1f23-46d8-95f8-73c4343eacb6">52965</ZaakId>
    <n267401cbecb47ff9785abaaf40f91cf xmlns="c41d040b-1f23-46d8-95f8-73c4343eacb6">
      <Terms xmlns="http://schemas.microsoft.com/office/infopath/2007/PartnerControls"/>
    </n267401cbecb47ff9785abaaf40f91cf>
    <TaxCatchAll xmlns="c41d040b-1f23-46d8-95f8-73c4343eacb6" xsi:nil="true"/>
    <KlantVestigingsnummer xmlns="c41d040b-1f23-46d8-95f8-73c4343eacb6" xsi:nil="true"/>
    <KlantAdres xmlns="c41d040b-1f23-46d8-95f8-73c4343eacb6" xsi:nil="true"/>
    <KlantNaam xmlns="c41d040b-1f23-46d8-95f8-73c4343eacb6" xsi:nil="true"/>
    <Documentsortering1 xmlns="c41d040b-1f23-46d8-95f8-73c4343eacb6" xsi:nil="true"/>
    <ContactTelefoon xmlns="c41d040b-1f23-46d8-95f8-73c4343eacb6" xsi:nil="true"/>
    <Verzenddatum xmlns="c41d040b-1f23-46d8-95f8-73c4343eacb6" xsi:nil="true"/>
    <Zaakbehandelaar xmlns="c41d040b-1f23-46d8-95f8-73c4343eacb6" xsi:nil="true"/>
    <Documentsortering2 xmlns="c41d040b-1f23-46d8-95f8-73c4343eacb6" xsi:nil="true"/>
    <UwKenmerk xmlns="c41d040b-1f23-46d8-95f8-73c4343eacb6" xsi:nil="true"/>
    <ContactAdres xmlns="c41d040b-1f23-46d8-95f8-73c4343eacb6" xsi:nil="true"/>
    <KlantPlaats xmlns="c41d040b-1f23-46d8-95f8-73c4343eacb6" xsi:nil="true"/>
    <lcf76f155ced4ddcb4097134ff3c332f xmlns="d4b4adcb-8f74-44d1-b9e5-d8b2991a2f13">
      <Terms xmlns="http://schemas.microsoft.com/office/infopath/2007/PartnerControls"/>
    </lcf76f155ced4ddcb4097134ff3c332f>
    <DatumDocument xmlns="c41d040b-1f23-46d8-95f8-73c4343eacb6" xsi:nil="true"/>
    <DocumentcreatieXML xmlns="c41d040b-1f23-46d8-95f8-73c4343eacb6" xsi:nil="true"/>
    <Documentomschrijving xmlns="c41d040b-1f23-46d8-95f8-73c4343eacb6" xsi:nil="true"/>
    <ContactNaam xmlns="c41d040b-1f23-46d8-95f8-73c4343eacb6" xsi:nil="true"/>
    <KlantPostcode xmlns="c41d040b-1f23-46d8-95f8-73c4343eacb6" xsi:nil="true"/>
    <Documentnummer xmlns="c41d040b-1f23-46d8-95f8-73c4343eacb6" xsi:nil="true"/>
    <ContactPlaats xmlns="c41d040b-1f23-46d8-95f8-73c4343eacb6" xsi:nil="true"/>
    <DatumVervanging xmlns="c41d040b-1f23-46d8-95f8-73c4343eacb6" xsi:nil="true"/>
    <ContactPostcode xmlns="c41d040b-1f23-46d8-95f8-73c4343eacb6" xsi:nil="true"/>
    <Bestandsgrootte xmlns="0be28d51-e4bb-4409-acb7-e50e8878b8e7" xsi:nil="true"/>
    <ContactEmail xmlns="c41d040b-1f23-46d8-95f8-73c4343eacb6" xsi:nil="true"/>
  </documentManagement>
</p:properties>
</file>

<file path=customXml/itemProps1.xml><?xml version="1.0" encoding="utf-8"?>
<ds:datastoreItem xmlns:ds="http://schemas.openxmlformats.org/officeDocument/2006/customXml" ds:itemID="{AFCAEE04-AFD9-42B4-8521-A58DDF4B0EDD}"/>
</file>

<file path=customXml/itemProps2.xml><?xml version="1.0" encoding="utf-8"?>
<ds:datastoreItem xmlns:ds="http://schemas.openxmlformats.org/officeDocument/2006/customXml" ds:itemID="{81669720-5D2D-4272-A4F9-219DBA7DC6FE}"/>
</file>

<file path=customXml/itemProps3.xml><?xml version="1.0" encoding="utf-8"?>
<ds:datastoreItem xmlns:ds="http://schemas.openxmlformats.org/officeDocument/2006/customXml" ds:itemID="{6CED08C3-1BF4-4B98-A47E-24ACA745BD5D}"/>
</file>

<file path=customXml/itemProps4.xml><?xml version="1.0" encoding="utf-8"?>
<ds:datastoreItem xmlns:ds="http://schemas.openxmlformats.org/officeDocument/2006/customXml" ds:itemID="{50F99B62-5AF7-45C0-86E9-2A89708CDE59}"/>
</file>

<file path=customXml/itemProps5.xml><?xml version="1.0" encoding="utf-8"?>
<ds:datastoreItem xmlns:ds="http://schemas.openxmlformats.org/officeDocument/2006/customXml" ds:itemID="{DAA0B7FB-0CE8-46D7-8DE0-54C044AB9F4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4134</TotalTime>
  <Words>1043</Words>
  <Application>Microsoft Office PowerPoint</Application>
  <PresentationFormat>Diavoorstelling (16:9)</PresentationFormat>
  <Paragraphs>252</Paragraphs>
  <Slides>21</Slides>
  <Notes>21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3</vt:i4>
      </vt:variant>
      <vt:variant>
        <vt:lpstr>Diatitels</vt:lpstr>
      </vt:variant>
      <vt:variant>
        <vt:i4>21</vt:i4>
      </vt:variant>
    </vt:vector>
  </HeadingPairs>
  <TitlesOfParts>
    <vt:vector size="32" baseType="lpstr">
      <vt:lpstr>Wingdings</vt:lpstr>
      <vt:lpstr>Arial</vt:lpstr>
      <vt:lpstr>Symbol</vt:lpstr>
      <vt:lpstr>Futura Std Medium</vt:lpstr>
      <vt:lpstr>Webdings</vt:lpstr>
      <vt:lpstr>Calibri</vt:lpstr>
      <vt:lpstr>Futura Std Condensed</vt:lpstr>
      <vt:lpstr>Aptos</vt:lpstr>
      <vt:lpstr>Titeldia</vt:lpstr>
      <vt:lpstr>Vervolgdia</vt:lpstr>
      <vt:lpstr>Aangepast ontwerp</vt:lpstr>
      <vt:lpstr>Digitaal veldbezoek</vt:lpstr>
      <vt:lpstr>BEWONERSBIJEENKOMST  Liquid Commons Noordal</vt:lpstr>
      <vt:lpstr>Inhoud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Probleemanalyse</vt:lpstr>
      <vt:lpstr>PowerPoint-presentatie</vt:lpstr>
      <vt:lpstr>PowerPoint-presentatie</vt:lpstr>
      <vt:lpstr>Probleemanalyse</vt:lpstr>
      <vt:lpstr>PowerPoint-presentatie</vt:lpstr>
      <vt:lpstr>Probleemanalyse</vt:lpstr>
      <vt:lpstr>PowerPoint-presentatie</vt:lpstr>
      <vt:lpstr>Omgeving &amp; Communicatie</vt:lpstr>
      <vt:lpstr>Participatieproces</vt:lpstr>
      <vt:lpstr>Werksessie</vt:lpstr>
      <vt:lpstr>Terugkoppeling werksessie</vt:lpstr>
      <vt:lpstr>PowerPoint-presentatie</vt:lpstr>
      <vt:lpstr>Zijn er nog vragen?</vt:lpstr>
    </vt:vector>
  </TitlesOfParts>
  <Company>Kragten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Jerom Schulte</dc:creator>
  <cp:lastModifiedBy>Désirée Meijers</cp:lastModifiedBy>
  <cp:revision>112</cp:revision>
  <cp:lastPrinted>2024-09-30T11:14:56Z</cp:lastPrinted>
  <dcterms:created xsi:type="dcterms:W3CDTF">2015-12-01T09:50:50Z</dcterms:created>
  <dcterms:modified xsi:type="dcterms:W3CDTF">2024-10-07T07:24:11Z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0x010100DCD422DC78816243BC06FDD53AB4B000010500E66A815D7157C84CB930C0BB4A873279</vt:lpwstr>
  </property>
  <property fmtid="{D5CDD505-2E9C-101B-9397-08002B2CF9AE}" pid="3" name="_dlc_DocIdItemGuid">
    <vt:lpwstr>73eb4589-6ae0-44bc-919f-2da0a2c96be1</vt:lpwstr>
  </property>
</Properties>
</file>