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256" r:id="rId7"/>
    <p:sldId id="259" r:id="rId8"/>
    <p:sldId id="329" r:id="rId9"/>
    <p:sldId id="338" r:id="rId10"/>
    <p:sldId id="330" r:id="rId11"/>
    <p:sldId id="331" r:id="rId12"/>
    <p:sldId id="332" r:id="rId13"/>
    <p:sldId id="333" r:id="rId14"/>
    <p:sldId id="334" r:id="rId15"/>
    <p:sldId id="335" r:id="rId16"/>
    <p:sldId id="337" r:id="rId17"/>
    <p:sldId id="336" r:id="rId18"/>
    <p:sldId id="305" r:id="rId19"/>
  </p:sldIdLst>
  <p:sldSz cx="9144000" cy="5143500" type="screen16x9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D1F91E-B16E-140D-6691-ABB9DA5F245C}" name="Anke Nikkessen" initials="AN" userId="S::a.nikkessen@waterschaplimburg.nl::b10fd3da-2828-47ef-9347-4b2a8148512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9933"/>
    <a:srgbClr val="33CCFF"/>
    <a:srgbClr val="FD98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Stijl, lich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80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021D2-1B11-E64D-817E-86D37CEC8E09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B9A1E-D4CC-AC4A-803F-3930C589508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26203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829BA-A3D4-4546-BD50-6D457109E4D5}" type="datetimeFigureOut">
              <a:rPr lang="nl-NL" smtClean="0"/>
              <a:t>16-7-2026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BCDAC-7971-0C45-A69C-13D684DAEB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03964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>
              <a:ea typeface="Calibri"/>
              <a:cs typeface="Calibri"/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2638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D722EA-5C1A-6740-8703-5DDB820F0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161BA-81B3-97A3-4B43-E73714D8BF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263785-CA38-E28D-0422-E4A318E3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04794-1BDE-5F08-ECE5-95F9CD9EDD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17300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72B09-7930-3FA1-D03A-F9E8F90D0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2A5EEF-B8DE-52D1-7B43-E97BD3FC23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CCCE11-4878-A566-F298-E06B92C73B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ECA10D-5F6A-E239-902B-CB1705431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670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95B28-729E-8C7D-2E93-C3226F4B1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F10568-8732-8B62-6045-6215B2B7D6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F8CEF5-897A-A6E1-5682-9540EDF15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07DB77-99EA-920A-362F-3BCD94721F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287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52844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13E25-5346-15B9-ADDA-15CEC2223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504D3B-0761-45BA-0759-AB2C30183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049143-3AA8-0417-E763-811BF3B045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89211-F4FD-78D5-CF0D-AE665176D3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9614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3D405-4890-FDCB-2A36-00A2D671BC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5AFDE5-A3DE-3030-BE0A-0E322AD7A8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40D6B9-9ACB-C671-8576-4DBA6996D3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0F9F6D-0599-9839-8250-272CF211B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84822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C9D450-C2F3-FB54-6937-FBEA1FC56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7043B2-9BA9-9629-E793-6A4859A39E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C26F0E-B28E-C46F-B89B-10F92D7CF1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AC462-3486-80B3-24CD-F75B576B48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3811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576E6-ECE6-AD75-3A8B-5EDA5535F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6B7E67-7C0B-6B95-7522-F245AE3007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02EC22-A631-F5FB-31AF-40693BE0D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CC538-DD38-B8F7-5132-16279E59C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8534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76C4B2-7D1D-B779-D7D2-C87455B98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4EF600-C2D7-93DD-A675-3CB354488E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7671D-8115-896A-4B19-491C798DC5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0C578B-8D57-4C26-5239-1E38B391AC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1528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4F2B4D-FF2C-9B54-CE93-3845D6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645FFC1-51C1-8D91-3D77-2A95750D16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FF716B-D52D-3E42-34F1-03CBFEB43A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2342CC-9A76-22E6-D7BE-D9EADEB1A8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838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38A93-BEB4-C108-B1D7-696930F9DD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27393D-3A4B-F8AB-D0CE-B561604401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2F4C44-1517-FB90-4BFF-414D58E68D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ea typeface="Calibri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E2AA5-9BDB-E500-875B-88D2AC81CB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5BCDAC-7971-0C45-A69C-13D684DAEB43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7848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1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615600" y="948668"/>
            <a:ext cx="5897156" cy="904928"/>
          </a:xfrm>
        </p:spPr>
        <p:txBody>
          <a:bodyPr/>
          <a:lstStyle>
            <a:lvl1pPr>
              <a:defRPr baseline="0"/>
            </a:lvl1pPr>
          </a:lstStyle>
          <a:p>
            <a:r>
              <a:rPr lang="nl-NL"/>
              <a:t>Klik om een titel te maken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615600" y="1853597"/>
            <a:ext cx="3368444" cy="607382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fld id="{E503C3BB-AB5A-F742-A3B0-9073B1E9692E}" type="datetime3">
              <a:rPr lang="nl-NL" smtClean="0"/>
              <a:t>28 november 2016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55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528712" y="1350001"/>
            <a:ext cx="8146800" cy="904928"/>
          </a:xfrm>
        </p:spPr>
        <p:txBody>
          <a:bodyPr>
            <a:noAutofit/>
          </a:bodyPr>
          <a:lstStyle>
            <a:lvl1pPr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een titel te maken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528712" y="2193472"/>
            <a:ext cx="8146800" cy="722993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fld id="{8C1D7AE4-19C3-4C40-A726-AD1FBE45F4EE}" type="datetime3">
              <a:rPr lang="nl-NL" smtClean="0"/>
              <a:t>28 november 2016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82001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WL_PPT_balk 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5988"/>
            <a:ext cx="9144000" cy="667512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573864" y="4191279"/>
            <a:ext cx="2133600" cy="273844"/>
          </a:xfrm>
        </p:spPr>
        <p:txBody>
          <a:bodyPr/>
          <a:lstStyle/>
          <a:p>
            <a:fld id="{3A95D4FF-9584-5240-A6A6-852EA4EE9CC8}" type="datetime1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3124200" y="4191279"/>
            <a:ext cx="2895600" cy="273844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4749172"/>
            <a:ext cx="2133600" cy="273844"/>
          </a:xfr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29801795-F0B0-8C4B-BBC0-EAE379847CA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2322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WL_PPT_balk 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5988"/>
            <a:ext cx="9144000" cy="667512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73865" y="404999"/>
            <a:ext cx="3705675" cy="3917537"/>
          </a:xfr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4749172"/>
            <a:ext cx="2133600" cy="273844"/>
          </a:xfr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29801795-F0B0-8C4B-BBC0-EAE379847CA2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4607663" y="404813"/>
            <a:ext cx="4079138" cy="391772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54148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WL_PPT_balk 16-9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75988"/>
            <a:ext cx="9144000" cy="667512"/>
          </a:xfrm>
          <a:prstGeom prst="rect">
            <a:avLst/>
          </a:prstGeom>
        </p:spPr>
      </p:pic>
      <p:sp>
        <p:nvSpPr>
          <p:cNvPr id="9" name="Tijdelijke aanduiding voor afbeelding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447598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553200" y="4749172"/>
            <a:ext cx="2133600" cy="273844"/>
          </a:xfrm>
        </p:spPr>
        <p:txBody>
          <a:bodyPr/>
          <a:lstStyle>
            <a:lvl1pPr>
              <a:defRPr sz="1100">
                <a:solidFill>
                  <a:srgbClr val="FFFFFF"/>
                </a:solidFill>
              </a:defRPr>
            </a:lvl1pPr>
          </a:lstStyle>
          <a:p>
            <a:fld id="{29801795-F0B0-8C4B-BBC0-EAE379847CA2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41232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573865" y="405000"/>
            <a:ext cx="8146799" cy="1053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/>
              <a:t>Titelstijl van model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73864" y="1458000"/>
            <a:ext cx="8146800" cy="30071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573864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C702C6-90C3-7F4A-9454-62AD944BE710}" type="datetime1">
              <a:rPr lang="nl-NL" smtClean="0"/>
              <a:t>16-7-2026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01795-F0B0-8C4B-BBC0-EAE379847CA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57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2" r:id="rId4"/>
    <p:sldLayoutId id="2147483661" r:id="rId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17550" indent="-355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074738" indent="-355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431925" indent="-355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793875" indent="-355600" algn="l" defTabSz="457200" rtl="0" eaLnBrk="1" latinLnBrk="0" hangingPunct="1">
        <a:spcBef>
          <a:spcPct val="20000"/>
        </a:spcBef>
        <a:buClr>
          <a:schemeClr val="tx2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15600" y="948668"/>
            <a:ext cx="5916347" cy="904928"/>
          </a:xfrm>
        </p:spPr>
        <p:txBody>
          <a:bodyPr>
            <a:noAutofit/>
          </a:bodyPr>
          <a:lstStyle/>
          <a:p>
            <a:r>
              <a:rPr lang="nl-NL" sz="3200" dirty="0"/>
              <a:t>Informatiebijeenkomst </a:t>
            </a:r>
            <a:br>
              <a:rPr lang="nl-NL" sz="3200" dirty="0"/>
            </a:br>
            <a:r>
              <a:rPr lang="nl-NL" sz="3200" dirty="0"/>
              <a:t>50 meter beek </a:t>
            </a:r>
            <a:r>
              <a:rPr lang="nl-NL" sz="3200" dirty="0">
                <a:ea typeface="Calibri"/>
                <a:cs typeface="Calibri"/>
              </a:rPr>
              <a:t> 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1615600" y="1964368"/>
            <a:ext cx="3368444" cy="60738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/>
              <a:t>16 juli 2026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42CE107-0BB8-CC28-DC75-6F51054AC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8211" y="3218769"/>
            <a:ext cx="41687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729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CAC9D-65BE-4FE2-B8C3-F592BEA4D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675F7A9-A713-7ED0-D90E-E509CE0202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5" y="1337280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Handboringen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Bij voorkeur vanaf eind augustus 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5C52853-D90B-CB1D-F82D-EFBBC73F8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Milieukundig bodem onderzoek 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0418385-4CD2-0F84-7B2F-D55FFB146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911C6CD-EB9A-6C59-CC17-7F7780C450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164668F-6E98-DB9E-6681-8F5E05B72E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403" y="2119066"/>
            <a:ext cx="5843910" cy="211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099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C9023-7706-010A-838F-1C6385CC8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0E07F672-662E-86AE-05C6-3A6BBD4BC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5" y="1068189"/>
            <a:ext cx="8146800" cy="3007122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Q4 2026 ontwerp vergunning Flora en Fauna en omgevingsvergunningen RWS (dijk en 25 meter beek)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Q1 2027 goedgekeurd project besluit (dijk en 25 </a:t>
            </a:r>
            <a:r>
              <a:rPr lang="nl-NL">
                <a:ea typeface="Calibri"/>
                <a:cs typeface="Calibri"/>
              </a:rPr>
              <a:t>meter beek) ter visie</a:t>
            </a:r>
            <a:endParaRPr lang="nl-NL" dirty="0">
              <a:ea typeface="Calibri"/>
              <a:cs typeface="Calibri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Q1 2027 concept vergunningen 50 meter beek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Q2 2027 vergunningen 50 meter beek onherroepelijk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Q2 2027 start uitvoering beek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l-NL" dirty="0">
                <a:ea typeface="Calibri"/>
                <a:cs typeface="Calibri"/>
              </a:rPr>
              <a:t>2028 start uitvoering dijk 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D045A17-0093-039F-57E9-9A317ACA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Overall planning op hoofdlijnen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0D3AF4-4F60-663E-59CB-7805B2687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BD06FD5-5B51-B502-BFA2-3AEB8FCC43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11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9009C-A860-66AF-2662-3C9DBB2DA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Tijdelijke aanduiding voor inhoud 6">
            <a:extLst>
              <a:ext uri="{FF2B5EF4-FFF2-40B4-BE49-F238E27FC236}">
                <a16:creationId xmlns:a16="http://schemas.microsoft.com/office/drawing/2014/main" id="{EE9ABF5A-F610-3262-21D7-EF4A85855B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12900" y="1421408"/>
            <a:ext cx="2867425" cy="2838846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E44B5A9F-8E69-2717-0E2B-5EE60AA69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/>
              <a:t>Bouwapp</a:t>
            </a: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B9B604F-627E-3BB6-9BC9-1F08F8D3A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12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E253945-B405-1145-611C-B752304DC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663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84945-72D7-5C18-7DBF-1297A22D2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13</a:t>
            </a:fld>
            <a:endParaRPr lang="nl-NL"/>
          </a:p>
        </p:txBody>
      </p:sp>
      <p:sp>
        <p:nvSpPr>
          <p:cNvPr id="6" name="Tijdelijke aanduiding voor inhoud 1">
            <a:extLst>
              <a:ext uri="{FF2B5EF4-FFF2-40B4-BE49-F238E27FC236}">
                <a16:creationId xmlns:a16="http://schemas.microsoft.com/office/drawing/2014/main" id="{6822B6E7-9E12-9F50-6EA9-A1C49A30BEA9}"/>
              </a:ext>
            </a:extLst>
          </p:cNvPr>
          <p:cNvSpPr>
            <a:spLocks noGrp="1"/>
          </p:cNvSpPr>
          <p:nvPr/>
        </p:nvSpPr>
        <p:spPr>
          <a:xfrm>
            <a:off x="3189474" y="1812418"/>
            <a:ext cx="3218415" cy="131355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74738" indent="-355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31925" indent="-355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93875" indent="-355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NL" sz="4800"/>
              <a:t>Vragen? </a:t>
            </a:r>
          </a:p>
        </p:txBody>
      </p:sp>
    </p:spTree>
    <p:extLst>
      <p:ext uri="{BB962C8B-B14F-4D97-AF65-F5344CB8AC3E}">
        <p14:creationId xmlns:p14="http://schemas.microsoft.com/office/powerpoint/2010/main" val="1895242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5B856D5-A8AA-3F4E-14DF-CC166F33D3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4" y="1177642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>
                <a:ea typeface="Calibri"/>
                <a:cs typeface="Calibri"/>
              </a:rPr>
              <a:t>Welkomstwoord</a:t>
            </a:r>
          </a:p>
          <a:p>
            <a:r>
              <a:rPr lang="nl-NL" dirty="0">
                <a:ea typeface="Calibri"/>
                <a:cs typeface="Calibri"/>
              </a:rPr>
              <a:t>Ontwerp van de 50 meter beek</a:t>
            </a:r>
          </a:p>
          <a:p>
            <a:r>
              <a:rPr lang="nl-NL" dirty="0">
                <a:ea typeface="Calibri"/>
                <a:cs typeface="Calibri"/>
              </a:rPr>
              <a:t>Juridische procedure </a:t>
            </a:r>
          </a:p>
          <a:p>
            <a:r>
              <a:rPr lang="nl-NL" dirty="0">
                <a:ea typeface="Calibri"/>
                <a:cs typeface="Calibri"/>
              </a:rPr>
              <a:t>Conditionerende onderzoeken </a:t>
            </a:r>
          </a:p>
          <a:p>
            <a:r>
              <a:rPr lang="nl-NL" dirty="0">
                <a:ea typeface="Calibri"/>
                <a:cs typeface="Calibri"/>
              </a:rPr>
              <a:t>Overall planning</a:t>
            </a:r>
          </a:p>
          <a:p>
            <a:r>
              <a:rPr lang="nl-NL" dirty="0">
                <a:ea typeface="Calibri"/>
                <a:cs typeface="Calibri"/>
              </a:rPr>
              <a:t>Vragen bij de posters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74403BF-4140-B54F-485D-1179F1B2C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F873066-C819-6645-8D0A-63C0BFFAC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9D63B67-4C8C-770B-0D31-74A9ACAF5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98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CC3BC-FB52-F0CB-1D4D-945B8CDE2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BE705EE-B5DF-DBBC-3299-C5E902F377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4" y="1177642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4FBA068-6E03-B8FC-2515-F76F3833D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64" y="122796"/>
            <a:ext cx="7829906" cy="772642"/>
          </a:xfrm>
        </p:spPr>
        <p:txBody>
          <a:bodyPr>
            <a:normAutofit/>
          </a:bodyPr>
          <a:lstStyle/>
          <a:p>
            <a:r>
              <a:rPr lang="nl-NL" dirty="0"/>
              <a:t>Ontwerp beek </a:t>
            </a:r>
            <a:r>
              <a:rPr lang="nl-NL" sz="2700" dirty="0"/>
              <a:t>(in ontwerp project besluit)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CA2BBB-80A0-2E17-6641-C077151E0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A77D7E2-7924-9096-67AC-B4C3C071CA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0909137-CD37-99E9-1C34-70EABF1E4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4526" y="767161"/>
            <a:ext cx="5707123" cy="36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625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5415D-3033-0C85-C403-0BF9624F84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C057CC4B-B996-71AE-2590-BDF63FBF6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4" y="1177642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685B4B9-A742-BFB6-55B7-56293F608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64" y="122796"/>
            <a:ext cx="7829906" cy="772642"/>
          </a:xfrm>
        </p:spPr>
        <p:txBody>
          <a:bodyPr>
            <a:normAutofit/>
          </a:bodyPr>
          <a:lstStyle/>
          <a:p>
            <a:r>
              <a:rPr lang="nl-NL" dirty="0"/>
              <a:t>Ontwerp 50 meter beek </a:t>
            </a:r>
            <a:r>
              <a:rPr lang="nl-NL" sz="2700" dirty="0"/>
              <a:t>(bovenaanzicht)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D1695A-2D0D-7FD2-40CB-A684861C3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636A466-6660-2D82-2610-532A326D3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9C6D8C3-F385-BBAA-DCCA-362D56B29B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371" y="926632"/>
            <a:ext cx="4944434" cy="3509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05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EE9CE-C993-79DB-543D-3ED2BDC007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C9C66DC-0D61-CAA4-561B-15E4EADC9D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4" y="1177642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6CD3A3A-8A86-F067-5E10-BF4D19DF3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64" y="122796"/>
            <a:ext cx="7829906" cy="772642"/>
          </a:xfrm>
        </p:spPr>
        <p:txBody>
          <a:bodyPr>
            <a:normAutofit fontScale="90000"/>
          </a:bodyPr>
          <a:lstStyle/>
          <a:p>
            <a:r>
              <a:rPr lang="nl-NL" dirty="0"/>
              <a:t>Ontwerp 50 meter beek (dwarsprofielen)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E471C52-C98C-9C81-E983-0D55F6E5D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0B0CC-0A7B-FBBF-1A20-7CF77A64F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536EFD1-5155-95D6-6BC4-ED67480A3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86" y="645212"/>
            <a:ext cx="7460341" cy="385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18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F2378-3A41-7416-DCD4-80BF26D4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9D08E4D-34F7-B3AC-F374-D4CC85FE49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4" y="1177642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7D346090-F959-B011-7DAD-9DEC6BC93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864" y="122796"/>
            <a:ext cx="7829906" cy="772642"/>
          </a:xfrm>
        </p:spPr>
        <p:txBody>
          <a:bodyPr>
            <a:normAutofit fontScale="90000"/>
          </a:bodyPr>
          <a:lstStyle/>
          <a:p>
            <a:r>
              <a:rPr lang="nl-NL" dirty="0"/>
              <a:t>Ontwerp 50 meter beek (dwarsprofielen)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87EB977-FB36-518A-3F7C-7CAD8238E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933E3250-CC94-B14E-F267-3FEEF6084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57639837-6C92-EB0F-C0B3-1810F024FE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64" y="1197100"/>
            <a:ext cx="9144000" cy="2862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71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C4214-747A-7CA5-817C-2A5C16F3F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72C5743A-151A-5F6E-281B-9CF5B4D6D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5" y="1337280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>
                <a:ea typeface="Calibri"/>
                <a:cs typeface="Calibri"/>
              </a:rPr>
              <a:t>Vergunning eigen dienst (waterschap) </a:t>
            </a:r>
          </a:p>
          <a:p>
            <a:r>
              <a:rPr lang="nl-NL" dirty="0">
                <a:ea typeface="Calibri"/>
                <a:cs typeface="Calibri"/>
              </a:rPr>
              <a:t>Omgevingsvergunning voor kap en werken </a:t>
            </a:r>
          </a:p>
          <a:p>
            <a:r>
              <a:rPr lang="nl-NL" dirty="0">
                <a:ea typeface="Calibri"/>
                <a:cs typeface="Calibri"/>
              </a:rPr>
              <a:t>Melding houtopstanden  </a:t>
            </a:r>
          </a:p>
          <a:p>
            <a:r>
              <a:rPr lang="nl-NL" dirty="0">
                <a:ea typeface="Calibri"/>
                <a:cs typeface="Calibri"/>
              </a:rPr>
              <a:t>Omgevingsvergunning beperkingen gebied Rijkswaterstaat</a:t>
            </a: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>
                <a:ea typeface="Calibri"/>
                <a:cs typeface="Calibri"/>
              </a:rPr>
              <a:t>In het voorjaar van 2027 zal dit ter inzage worden</a:t>
            </a:r>
          </a:p>
          <a:p>
            <a:pPr marL="0" indent="0">
              <a:buNone/>
            </a:pPr>
            <a:r>
              <a:rPr lang="nl-NL" dirty="0">
                <a:ea typeface="Calibri"/>
                <a:cs typeface="Calibri"/>
              </a:rPr>
              <a:t>     gelegd, met een bezwaartermijn van 6 weken.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4041A5A-9BC9-3A70-EF27-C7AB72798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Juridische procedure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C001C69-03DC-B411-56EF-4A88B15F5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7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853AEE7-74EE-2025-6E96-C8490C7C18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257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8412B-74C7-2C85-FD12-0600A7921F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1739254-897C-495A-AB27-C67DC9174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5" y="1337280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>
                <a:ea typeface="Calibri"/>
                <a:cs typeface="Calibri"/>
              </a:rPr>
              <a:t>Archeologie onderzoek </a:t>
            </a:r>
          </a:p>
          <a:p>
            <a:endParaRPr lang="nl-NL" dirty="0">
              <a:ea typeface="Calibri"/>
              <a:cs typeface="Calibri"/>
            </a:endParaRPr>
          </a:p>
          <a:p>
            <a:r>
              <a:rPr lang="nl-NL" dirty="0">
                <a:ea typeface="Calibri"/>
                <a:cs typeface="Calibri"/>
              </a:rPr>
              <a:t>Milieukundig bodem onderzoek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DCB94D4-852D-9762-36AE-D4D820E45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Conditionerende onderzoeken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44809FA-B8C9-2709-2D64-094F79340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4459C57-FC4B-801F-F53E-6CC9B37A0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445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7AD061-908C-232E-412C-E9A853784C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4F4632A7-EDC7-BC41-CB33-2FEC520178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865" y="1337280"/>
            <a:ext cx="8146800" cy="3007122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nl-NL" dirty="0">
                <a:ea typeface="Calibri"/>
                <a:cs typeface="Calibri"/>
              </a:rPr>
              <a:t>Archeologie onderzoek</a:t>
            </a:r>
          </a:p>
          <a:p>
            <a:r>
              <a:rPr lang="nl-NL" dirty="0">
                <a:ea typeface="Calibri"/>
                <a:cs typeface="Calibri"/>
              </a:rPr>
              <a:t>Ecologische vrijgave van het </a:t>
            </a:r>
          </a:p>
          <a:p>
            <a:pPr marL="0" indent="0">
              <a:buNone/>
            </a:pPr>
            <a:r>
              <a:rPr lang="nl-NL" dirty="0">
                <a:ea typeface="Calibri"/>
                <a:cs typeface="Calibri"/>
              </a:rPr>
              <a:t>     gebied </a:t>
            </a:r>
          </a:p>
          <a:p>
            <a:r>
              <a:rPr lang="nl-NL" dirty="0">
                <a:ea typeface="Calibri"/>
                <a:cs typeface="Calibri"/>
              </a:rPr>
              <a:t>Kap werkzaamheden </a:t>
            </a:r>
          </a:p>
          <a:p>
            <a:r>
              <a:rPr lang="nl-NL" dirty="0">
                <a:ea typeface="Calibri"/>
                <a:cs typeface="Calibri"/>
              </a:rPr>
              <a:t>Graven van archeologische </a:t>
            </a:r>
          </a:p>
          <a:p>
            <a:pPr marL="0" indent="0">
              <a:buNone/>
            </a:pPr>
            <a:r>
              <a:rPr lang="nl-NL" dirty="0">
                <a:ea typeface="Calibri"/>
                <a:cs typeface="Calibri"/>
              </a:rPr>
              <a:t>      proefsleuven</a:t>
            </a: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  <a:p>
            <a:pPr lvl="1">
              <a:buFont typeface="Courier New"/>
              <a:buChar char="o"/>
            </a:pPr>
            <a:endParaRPr lang="nl-NL" dirty="0">
              <a:ea typeface="Calibri"/>
              <a:cs typeface="Calibri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743BD23-F174-A66D-3880-7FAC4DBFB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Archeologie onderzoek 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2657953-06FC-A0D7-736B-B7DB58BFF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01795-F0B0-8C4B-BBC0-EAE379847CA2}" type="slidenum">
              <a:rPr lang="nl-NL" smtClean="0"/>
              <a:pPr/>
              <a:t>9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B7FDC9B-B7EC-D3EA-6A33-E1A7CA7885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486426"/>
            <a:ext cx="2590801" cy="65707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DA694435-CC72-0403-9087-1CD209939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4224" y="1045159"/>
            <a:ext cx="4125421" cy="321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892602"/>
      </p:ext>
    </p:extLst>
  </p:cSld>
  <p:clrMapOvr>
    <a:masterClrMapping/>
  </p:clrMapOvr>
</p:sld>
</file>

<file path=ppt/theme/theme1.xml><?xml version="1.0" encoding="utf-8"?>
<a:theme xmlns:a="http://schemas.openxmlformats.org/drawingml/2006/main" name="Waterschap Limburg 1">
  <a:themeElements>
    <a:clrScheme name="Waterschap Limburg">
      <a:dk1>
        <a:sysClr val="windowText" lastClr="000000"/>
      </a:dk1>
      <a:lt1>
        <a:sysClr val="window" lastClr="FFFFFF"/>
      </a:lt1>
      <a:dk2>
        <a:srgbClr val="00A9C1"/>
      </a:dk2>
      <a:lt2>
        <a:srgbClr val="E6F6F9"/>
      </a:lt2>
      <a:accent1>
        <a:srgbClr val="008C9D"/>
      </a:accent1>
      <a:accent2>
        <a:srgbClr val="00A9C1"/>
      </a:accent2>
      <a:accent3>
        <a:srgbClr val="D14D18"/>
      </a:accent3>
      <a:accent4>
        <a:srgbClr val="2D9741"/>
      </a:accent4>
      <a:accent5>
        <a:srgbClr val="AF1774"/>
      </a:accent5>
      <a:accent6>
        <a:srgbClr val="D7B600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omschrijving xmlns="c41d040b-1f23-46d8-95f8-73c4343eacb6" xsi:nil="true"/>
    <Verzenddatum xmlns="c41d040b-1f23-46d8-95f8-73c4343eacb6" xsi:nil="true"/>
    <ContactPlaats xmlns="c41d040b-1f23-46d8-95f8-73c4343eacb6" xsi:nil="true"/>
    <KlantAdres xmlns="c41d040b-1f23-46d8-95f8-73c4343eacb6" xsi:nil="true"/>
    <KlantLand xmlns="c41d040b-1f23-46d8-95f8-73c4343eacb6">Nederland</KlantLand>
    <ZaakId xmlns="c41d040b-1f23-46d8-95f8-73c4343eacb6">3906</ZaakId>
    <IdentificatiekenmerkTMLO xmlns="c41d040b-1f23-46d8-95f8-73c4343eacb6">Waterschap Limburg</IdentificatiekenmerkTMLO>
    <KlantNaam xmlns="c41d040b-1f23-46d8-95f8-73c4343eacb6" xsi:nil="true"/>
    <Zaaknummer xmlns="c41d040b-1f23-46d8-95f8-73c4343eacb6">2022-Z7754</Zaaknummer>
    <Documentsortering1 xmlns="c41d040b-1f23-46d8-95f8-73c4343eacb6" xsi:nil="true"/>
    <ContactTelefoon xmlns="c41d040b-1f23-46d8-95f8-73c4343eacb6" xsi:nil="true"/>
    <DocumentSetDescription xmlns="http://schemas.microsoft.com/sharepoint/v3">W 330 Communicatie.</DocumentSetDescription>
    <Documentsortering2 xmlns="c41d040b-1f23-46d8-95f8-73c4343eacb6" xsi:nil="true"/>
    <UwKenmerk xmlns="c41d040b-1f23-46d8-95f8-73c4343eacb6" xsi:nil="true"/>
    <ContactAdres xmlns="c41d040b-1f23-46d8-95f8-73c4343eacb6">  </ContactAdres>
    <ContactLand xmlns="c41d040b-1f23-46d8-95f8-73c4343eacb6" xsi:nil="true"/>
    <KlantPlaats xmlns="c41d040b-1f23-46d8-95f8-73c4343eacb6" xsi:nil="true"/>
    <DatumDocument xmlns="c41d040b-1f23-46d8-95f8-73c4343eacb6" xsi:nil="true"/>
    <DocumentcreatieXML xmlns="c41d040b-1f23-46d8-95f8-73c4343eacb6" xsi:nil="true"/>
    <ContactNaam xmlns="c41d040b-1f23-46d8-95f8-73c4343eacb6">   </ContactNaam>
    <KlantPostcode xmlns="c41d040b-1f23-46d8-95f8-73c4343eacb6" xsi:nil="true"/>
    <DatumVervanging xmlns="c41d040b-1f23-46d8-95f8-73c4343eacb6" xsi:nil="true"/>
    <ContactPostcode xmlns="c41d040b-1f23-46d8-95f8-73c4343eacb6" xsi:nil="true"/>
    <ContactEmail xmlns="c41d040b-1f23-46d8-95f8-73c4343eacb6" xsi:nil="true"/>
    <KlantVestigingsnummer xmlns="c41d040b-1f23-46d8-95f8-73c4343eacb6" xsi:nil="true"/>
    <Zaakbehandelaar xmlns="c41d040b-1f23-46d8-95f8-73c4343eacb6">Mandy van der Waa</Zaakbehandelaar>
    <n267401cbecb47ff9785abaaf40f91cf xmlns="c41d040b-1f23-46d8-95f8-73c4343eacb6">
      <Terms xmlns="http://schemas.microsoft.com/office/infopath/2007/PartnerControls"/>
    </n267401cbecb47ff9785abaaf40f91cf>
    <TaxCatchAll xmlns="c41d040b-1f23-46d8-95f8-73c4343eacb6" xsi:nil="true"/>
    <_dlc_DocIdPersistId xmlns="b84f6bd6-d16f-4f84-b40d-e643c4fcc7f0" xsi:nil="true"/>
    <_dlc_DocId xmlns="b84f6bd6-d16f-4f84-b40d-e643c4fcc7f0">WLDOC-1438045308-6283</_dlc_DocId>
    <_dlc_DocIdUrl xmlns="b84f6bd6-d16f-4f84-b40d-e643c4fcc7f0">
      <Url>https://waterschaplimburg.sharepoint.com/sites/HWBPP417904PThorn/_layouts/15/DocIdRedir.aspx?ID=WLDOC-1438045308-6283</Url>
      <Description>WLDOC-1438045308-6283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 WL" ma:contentTypeID="0x010100DCD422DC78816243BC06FDD53AB4B000010500C2C345A32A84C54682CDB9B981A529E5" ma:contentTypeVersion="24" ma:contentTypeDescription="document WL" ma:contentTypeScope="" ma:versionID="26a7b79b98b52b72cfddd7280d59da42">
  <xsd:schema xmlns:xsd="http://www.w3.org/2001/XMLSchema" xmlns:xs="http://www.w3.org/2001/XMLSchema" xmlns:p="http://schemas.microsoft.com/office/2006/metadata/properties" xmlns:ns1="http://schemas.microsoft.com/sharepoint/v3" xmlns:ns2="c41d040b-1f23-46d8-95f8-73c4343eacb6" xmlns:ns4="b84f6bd6-d16f-4f84-b40d-e643c4fcc7f0" targetNamespace="http://schemas.microsoft.com/office/2006/metadata/properties" ma:root="true" ma:fieldsID="e69ef505fd9ada10c8aa40dbb9a3a4fa" ns1:_="" ns2:_="" ns4:_="">
    <xsd:import namespace="http://schemas.microsoft.com/sharepoint/v3"/>
    <xsd:import namespace="c41d040b-1f23-46d8-95f8-73c4343eacb6"/>
    <xsd:import namespace="b84f6bd6-d16f-4f84-b40d-e643c4fcc7f0"/>
    <xsd:element name="properties">
      <xsd:complexType>
        <xsd:sequence>
          <xsd:element name="documentManagement">
            <xsd:complexType>
              <xsd:all>
                <xsd:element ref="ns2:Documentomschrijving" minOccurs="0"/>
                <xsd:element ref="ns2:Documentsortering1" minOccurs="0"/>
                <xsd:element ref="ns2:Documentsortering2" minOccurs="0"/>
                <xsd:element ref="ns2:ContactNaam" minOccurs="0"/>
                <xsd:element ref="ns2:ContactAdres" minOccurs="0"/>
                <xsd:element ref="ns2:ContactPostcode" minOccurs="0"/>
                <xsd:element ref="ns2:ContactPlaats" minOccurs="0"/>
                <xsd:element ref="ns2:ContactLand" minOccurs="0"/>
                <xsd:element ref="ns2:ContactTelefoon" minOccurs="0"/>
                <xsd:element ref="ns2:ContactEmail" minOccurs="0"/>
                <xsd:element ref="ns2:UwKenmerk" minOccurs="0"/>
                <xsd:element ref="ns2:DatumDocument" minOccurs="0"/>
                <xsd:element ref="ns2:Verzenddatum" minOccurs="0"/>
                <xsd:element ref="ns2:DatumVervanging" minOccurs="0"/>
                <xsd:element ref="ns2:DocumentcreatieXML" minOccurs="0"/>
                <xsd:element ref="ns2:n267401cbecb47ff9785abaaf40f91cf" minOccurs="0"/>
                <xsd:element ref="ns2:TaxCatchAll" minOccurs="0"/>
                <xsd:element ref="ns2:TaxCatchAllLabel" minOccurs="0"/>
                <xsd:element ref="ns2:KlantNaam" minOccurs="0"/>
                <xsd:element ref="ns2:KlantAdres" minOccurs="0"/>
                <xsd:element ref="ns2:KlantPostcode" minOccurs="0"/>
                <xsd:element ref="ns2:KlantLand" minOccurs="0"/>
                <xsd:element ref="ns2:ZaakId" minOccurs="0"/>
                <xsd:element ref="ns2:IdentificatiekenmerkTMLO" minOccurs="0"/>
                <xsd:element ref="ns2:KlantPlaats" minOccurs="0"/>
                <xsd:element ref="ns2:Zaaknummer" minOccurs="0"/>
                <xsd:element ref="ns1:DocumentSetDescription" minOccurs="0"/>
                <xsd:element ref="ns4:_dlc_DocId" minOccurs="0"/>
                <xsd:element ref="ns4:_dlc_DocIdUrl" minOccurs="0"/>
                <xsd:element ref="ns4:_dlc_DocIdPersistId" minOccurs="0"/>
                <xsd:element ref="ns2:KlantVestigingsnummer" minOccurs="0"/>
                <xsd:element ref="ns2:Zaakbehandela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36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1d040b-1f23-46d8-95f8-73c4343eacb6" elementFormDefault="qualified">
    <xsd:import namespace="http://schemas.microsoft.com/office/2006/documentManagement/types"/>
    <xsd:import namespace="http://schemas.microsoft.com/office/infopath/2007/PartnerControls"/>
    <xsd:element name="Documentomschrijving" ma:index="2" nillable="true" ma:displayName="Documentomschrijving" ma:internalName="Documentomschrijving">
      <xsd:simpleType>
        <xsd:restriction base="dms:Text">
          <xsd:maxLength value="255"/>
        </xsd:restriction>
      </xsd:simpleType>
    </xsd:element>
    <xsd:element name="Documentsortering1" ma:index="3" nillable="true" ma:displayName="Documentsortering 1" ma:internalName="Documentsortering1" ma:readOnly="false">
      <xsd:simpleType>
        <xsd:restriction base="dms:Text">
          <xsd:maxLength value="255"/>
        </xsd:restriction>
      </xsd:simpleType>
    </xsd:element>
    <xsd:element name="Documentsortering2" ma:index="4" nillable="true" ma:displayName="Documentsortering 2" ma:internalName="Documentsortering2" ma:readOnly="false">
      <xsd:simpleType>
        <xsd:restriction base="dms:Text">
          <xsd:maxLength value="255"/>
        </xsd:restriction>
      </xsd:simpleType>
    </xsd:element>
    <xsd:element name="ContactNaam" ma:index="5" nillable="true" ma:displayName="Contact naam" ma:internalName="ContactNaam" ma:readOnly="false">
      <xsd:simpleType>
        <xsd:restriction base="dms:Text">
          <xsd:maxLength value="255"/>
        </xsd:restriction>
      </xsd:simpleType>
    </xsd:element>
    <xsd:element name="ContactAdres" ma:index="6" nillable="true" ma:displayName="Contact adres" ma:internalName="ContactAdres" ma:readOnly="false">
      <xsd:simpleType>
        <xsd:restriction base="dms:Text">
          <xsd:maxLength value="255"/>
        </xsd:restriction>
      </xsd:simpleType>
    </xsd:element>
    <xsd:element name="ContactPostcode" ma:index="7" nillable="true" ma:displayName="Contact postcode" ma:internalName="ContactPostcode" ma:readOnly="false">
      <xsd:simpleType>
        <xsd:restriction base="dms:Text">
          <xsd:maxLength value="255"/>
        </xsd:restriction>
      </xsd:simpleType>
    </xsd:element>
    <xsd:element name="ContactPlaats" ma:index="8" nillable="true" ma:displayName="Contact plaats" ma:internalName="ContactPlaats" ma:readOnly="false">
      <xsd:simpleType>
        <xsd:restriction base="dms:Text">
          <xsd:maxLength value="255"/>
        </xsd:restriction>
      </xsd:simpleType>
    </xsd:element>
    <xsd:element name="ContactLand" ma:index="9" nillable="true" ma:displayName="Contact land" ma:default="Nederland" ma:format="Dropdown" ma:internalName="ContactLand" ma:readOnly="false">
      <xsd:simpleType>
        <xsd:restriction base="dms:Choice">
          <xsd:enumeration value="Nederland"/>
          <xsd:enumeration value="Belgie"/>
          <xsd:enumeration value="Duitsland"/>
        </xsd:restriction>
      </xsd:simpleType>
    </xsd:element>
    <xsd:element name="ContactTelefoon" ma:index="10" nillable="true" ma:displayName="Contact telefoon" ma:internalName="ContactTelefoon" ma:readOnly="false">
      <xsd:simpleType>
        <xsd:restriction base="dms:Text">
          <xsd:maxLength value="255"/>
        </xsd:restriction>
      </xsd:simpleType>
    </xsd:element>
    <xsd:element name="ContactEmail" ma:index="11" nillable="true" ma:displayName="Contact email" ma:internalName="ContactEmail" ma:readOnly="false">
      <xsd:simpleType>
        <xsd:restriction base="dms:Text">
          <xsd:maxLength value="255"/>
        </xsd:restriction>
      </xsd:simpleType>
    </xsd:element>
    <xsd:element name="UwKenmerk" ma:index="13" nillable="true" ma:displayName="Uw kenmerk" ma:internalName="UwKenmerk" ma:readOnly="false">
      <xsd:simpleType>
        <xsd:restriction base="dms:Text">
          <xsd:maxLength value="255"/>
        </xsd:restriction>
      </xsd:simpleType>
    </xsd:element>
    <xsd:element name="DatumDocument" ma:index="14" nillable="true" ma:displayName="Datum document" ma:format="DateOnly" ma:internalName="DatumDocument" ma:readOnly="false">
      <xsd:simpleType>
        <xsd:restriction base="dms:DateTime"/>
      </xsd:simpleType>
    </xsd:element>
    <xsd:element name="Verzenddatum" ma:index="15" nillable="true" ma:displayName="Verzenddatum" ma:format="DateOnly" ma:internalName="Verzenddatum">
      <xsd:simpleType>
        <xsd:restriction base="dms:DateTime"/>
      </xsd:simpleType>
    </xsd:element>
    <xsd:element name="DatumVervanging" ma:index="16" nillable="true" ma:displayName="Datum vervanging" ma:format="DateOnly" ma:internalName="DatumVervanging" ma:readOnly="false">
      <xsd:simpleType>
        <xsd:restriction base="dms:DateTime"/>
      </xsd:simpleType>
    </xsd:element>
    <xsd:element name="DocumentcreatieXML" ma:index="23" nillable="true" ma:displayName="DocumentcreatieXML" ma:internalName="DocumentcreatieXML">
      <xsd:simpleType>
        <xsd:restriction base="dms:Text">
          <xsd:maxLength value="255"/>
        </xsd:restriction>
      </xsd:simpleType>
    </xsd:element>
    <xsd:element name="n267401cbecb47ff9785abaaf40f91cf" ma:index="24" nillable="true" ma:taxonomy="true" ma:internalName="n267401cbecb47ff9785abaaf40f91cf" ma:taxonomyFieldName="Documenttype" ma:displayName="Documenttype" ma:default="" ma:fieldId="{7267401c-becb-47ff-9785-abaaf40f91cf}" ma:sspId="9e1b9b6d-b887-446c-9dce-4968e9b06264" ma:termSetId="5c499a68-5098-477c-8399-8538e5c2302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5" nillable="true" ma:displayName="Taxonomy Catch All Column" ma:hidden="true" ma:list="{4710c2b7-0eeb-4b64-a80d-7ba41032d2e6}" ma:internalName="TaxCatchAll" ma:showField="CatchAllData" ma:web="b84f6bd6-d16f-4f84-b40d-e643c4fcc7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26" nillable="true" ma:displayName="Taxonomy Catch All Column1" ma:hidden="true" ma:list="{4710c2b7-0eeb-4b64-a80d-7ba41032d2e6}" ma:internalName="TaxCatchAllLabel" ma:readOnly="true" ma:showField="CatchAllDataLabel" ma:web="b84f6bd6-d16f-4f84-b40d-e643c4fcc7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lantNaam" ma:index="28" nillable="true" ma:displayName="Klant naam" ma:internalName="KlantNaam">
      <xsd:simpleType>
        <xsd:restriction base="dms:Text">
          <xsd:maxLength value="255"/>
        </xsd:restriction>
      </xsd:simpleType>
    </xsd:element>
    <xsd:element name="KlantAdres" ma:index="29" nillable="true" ma:displayName="Klant adres" ma:internalName="KlantAdres">
      <xsd:simpleType>
        <xsd:restriction base="dms:Text">
          <xsd:maxLength value="255"/>
        </xsd:restriction>
      </xsd:simpleType>
    </xsd:element>
    <xsd:element name="KlantPostcode" ma:index="30" nillable="true" ma:displayName="Klant postcode" ma:internalName="KlantPostcode">
      <xsd:simpleType>
        <xsd:restriction base="dms:Text">
          <xsd:maxLength value="255"/>
        </xsd:restriction>
      </xsd:simpleType>
    </xsd:element>
    <xsd:element name="KlantLand" ma:index="31" nillable="true" ma:displayName="Klant land" ma:default="Nederland" ma:format="Dropdown" ma:internalName="KlantLand">
      <xsd:simpleType>
        <xsd:restriction base="dms:Choice">
          <xsd:enumeration value="Nederland"/>
          <xsd:enumeration value="Belgie"/>
          <xsd:enumeration value="Duitsland"/>
        </xsd:restriction>
      </xsd:simpleType>
    </xsd:element>
    <xsd:element name="ZaakId" ma:index="32" nillable="true" ma:displayName="ZaakId" ma:indexed="true" ma:internalName="ZaakId">
      <xsd:simpleType>
        <xsd:restriction base="dms:Text">
          <xsd:maxLength value="255"/>
        </xsd:restriction>
      </xsd:simpleType>
    </xsd:element>
    <xsd:element name="IdentificatiekenmerkTMLO" ma:index="33" nillable="true" ma:displayName="Identificatiekenmerk TMLO" ma:default="Waterschap Limburg" ma:format="Dropdown" ma:internalName="IdentificatiekenmerkTMLO" ma:readOnly="false">
      <xsd:simpleType>
        <xsd:restriction base="dms:Choice">
          <xsd:enumeration value="Waterschap Limburg"/>
        </xsd:restriction>
      </xsd:simpleType>
    </xsd:element>
    <xsd:element name="KlantPlaats" ma:index="34" nillable="true" ma:displayName="Klant plaats" ma:internalName="KlantPlaats">
      <xsd:simpleType>
        <xsd:restriction base="dms:Text">
          <xsd:maxLength value="255"/>
        </xsd:restriction>
      </xsd:simpleType>
    </xsd:element>
    <xsd:element name="Zaaknummer" ma:index="35" nillable="true" ma:displayName="Zaaknummer" ma:indexed="true" ma:internalName="Zaaknummer">
      <xsd:simpleType>
        <xsd:restriction base="dms:Text">
          <xsd:maxLength value="255"/>
        </xsd:restriction>
      </xsd:simpleType>
    </xsd:element>
    <xsd:element name="KlantVestigingsnummer" ma:index="40" nillable="true" ma:displayName="Klant vestigingsnummer" ma:internalName="KlantVestigingsnummer">
      <xsd:simpleType>
        <xsd:restriction base="dms:Text">
          <xsd:maxLength value="255"/>
        </xsd:restriction>
      </xsd:simpleType>
    </xsd:element>
    <xsd:element name="Zaakbehandelaar" ma:index="41" nillable="true" ma:displayName="Zaakbehandelaar" ma:indexed="true" ma:internalName="Zaakbehandelaar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4f6bd6-d16f-4f84-b40d-e643c4fcc7f0" elementFormDefault="qualified">
    <xsd:import namespace="http://schemas.microsoft.com/office/2006/documentManagement/types"/>
    <xsd:import namespace="http://schemas.microsoft.com/office/infopath/2007/PartnerControls"/>
    <xsd:element name="_dlc_DocId" ma:index="37" nillable="true" ma:displayName="Waarde van de document-id" ma:description="De waarde van de document-id die aan dit item is toegewezen." ma:indexed="true" ma:internalName="_dlc_DocId" ma:readOnly="true">
      <xsd:simpleType>
        <xsd:restriction base="dms:Text"/>
      </xsd:simpleType>
    </xsd:element>
    <xsd:element name="_dlc_DocIdUrl" ma:index="38" nillable="true" ma:displayName="Document-id" ma:description="Permanente koppeling naar dit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9" nillable="true" ma:displayName="Id blijven behouden" ma:description="Id behouden tijdens toevoegen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12" ma:displayName="Auteur"/>
        <xsd:element ref="dcterms:created" minOccurs="0" maxOccurs="1"/>
        <xsd:element ref="dc:identifier" minOccurs="0" maxOccurs="1"/>
        <xsd:element name="contentType" minOccurs="0" maxOccurs="1" type="xsd:string" ma:index="17" ma:displayName="Inhoudstype"/>
        <xsd:element ref="dc:title" minOccurs="0" maxOccurs="1" ma:index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haredContentType xmlns="Microsoft.SharePoint.Taxonomy.ContentTypeSync" SourceId="9e1b9b6d-b887-446c-9dce-4968e9b06264" ContentTypeId="0x010100DCD422DC78816243BC06FDD53AB4B00001" PreviousValue="false"/>
</file>

<file path=customXml/itemProps1.xml><?xml version="1.0" encoding="utf-8"?>
<ds:datastoreItem xmlns:ds="http://schemas.openxmlformats.org/officeDocument/2006/customXml" ds:itemID="{510BEADD-2D0D-4685-AD59-FE377779C666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D67D787F-6FC0-4CC9-831C-2B670508C3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E85408-B22D-4608-8354-A45D8095BEA2}">
  <ds:schemaRefs>
    <ds:schemaRef ds:uri="57c49724-6771-4e1a-a7ce-7c43352f4996"/>
    <ds:schemaRef ds:uri="86c712e1-10cc-4864-80cd-b2a4397d0fc5"/>
    <ds:schemaRef ds:uri="b84f6bd6-d16f-4f84-b40d-e643c4fcc7f0"/>
    <ds:schemaRef ds:uri="c41d040b-1f23-46d8-95f8-73c4343eacb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5E23985-EC6C-439D-9F90-4195FF93DCBD}">
  <ds:schemaRefs>
    <ds:schemaRef ds:uri="b84f6bd6-d16f-4f84-b40d-e643c4fcc7f0"/>
    <ds:schemaRef ds:uri="c41d040b-1f23-46d8-95f8-73c4343eacb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5B35286E-23F0-4C5E-813B-A8299C338B2E}">
  <ds:schemaRefs>
    <ds:schemaRef ds:uri="Microsoft.SharePoint.Taxonomy.ContentTypeSyn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Sjabloon 1 - 16x9 - Breedbeeld</Template>
  <TotalTime>352</TotalTime>
  <Words>212</Words>
  <Application>Microsoft Office PowerPoint</Application>
  <PresentationFormat>Diavoorstelling (16:9)</PresentationFormat>
  <Paragraphs>74</Paragraphs>
  <Slides>13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Courier New</vt:lpstr>
      <vt:lpstr>Waterschap Limburg 1</vt:lpstr>
      <vt:lpstr>Informatiebijeenkomst  50 meter beek  </vt:lpstr>
      <vt:lpstr>Agenda</vt:lpstr>
      <vt:lpstr>Ontwerp beek (in ontwerp project besluit)</vt:lpstr>
      <vt:lpstr>Ontwerp 50 meter beek (bovenaanzicht)</vt:lpstr>
      <vt:lpstr>Ontwerp 50 meter beek (dwarsprofielen)</vt:lpstr>
      <vt:lpstr>Ontwerp 50 meter beek (dwarsprofielen)</vt:lpstr>
      <vt:lpstr>Juridische procedure </vt:lpstr>
      <vt:lpstr>Conditionerende onderzoeken</vt:lpstr>
      <vt:lpstr>Archeologie onderzoek </vt:lpstr>
      <vt:lpstr>Milieukundig bodem onderzoek  </vt:lpstr>
      <vt:lpstr>Overall planning op hoofdlijnen </vt:lpstr>
      <vt:lpstr>Bouwapp</vt:lpstr>
      <vt:lpstr>PowerPoint-presentatie</vt:lpstr>
    </vt:vector>
  </TitlesOfParts>
  <Company>Waterschap Limburg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Anke Nikkessen</dc:creator>
  <dc:description/>
  <cp:lastModifiedBy>Ralph Gaastra</cp:lastModifiedBy>
  <cp:revision>99</cp:revision>
  <dcterms:created xsi:type="dcterms:W3CDTF">2024-01-09T10:59:55Z</dcterms:created>
  <dcterms:modified xsi:type="dcterms:W3CDTF">2026-07-16T07:37:30Z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0x010100DCD422DC78816243BC06FDD53AB4B000010500C2C345A32A84C54682CDB9B981A529E5</vt:lpwstr>
  </property>
  <property fmtid="{D5CDD505-2E9C-101B-9397-08002B2CF9AE}" pid="3" name="DocumentSetDescription">
    <vt:lpwstr>Nieuw intranet bestanden van oud intranet</vt:lpwstr>
  </property>
  <property fmtid="{D5CDD505-2E9C-101B-9397-08002B2CF9AE}" pid="4" name="Zaaknummer">
    <vt:lpwstr>2020-Z9556</vt:lpwstr>
  </property>
  <property fmtid="{D5CDD505-2E9C-101B-9397-08002B2CF9AE}" pid="5" name="Zaakbehandelaar">
    <vt:lpwstr>Wouter Pronk</vt:lpwstr>
  </property>
  <property fmtid="{D5CDD505-2E9C-101B-9397-08002B2CF9AE}" pid="6" name="Persoon Achternaam">
    <vt:lpwstr/>
  </property>
  <property fmtid="{D5CDD505-2E9C-101B-9397-08002B2CF9AE}" pid="7" name="Aangemaakt door">
    <vt:lpwstr/>
  </property>
  <property fmtid="{D5CDD505-2E9C-101B-9397-08002B2CF9AE}" pid="8" name="ReportOwner">
    <vt:lpwstr/>
  </property>
  <property fmtid="{D5CDD505-2E9C-101B-9397-08002B2CF9AE}" pid="9" name="Project">
    <vt:lpwstr/>
  </property>
  <property fmtid="{D5CDD505-2E9C-101B-9397-08002B2CF9AE}" pid="10" name="Order">
    <vt:r8>394200</vt:r8>
  </property>
  <property fmtid="{D5CDD505-2E9C-101B-9397-08002B2CF9AE}" pid="11" name="Persoon Email">
    <vt:lpwstr/>
  </property>
  <property fmtid="{D5CDD505-2E9C-101B-9397-08002B2CF9AE}" pid="12" name="Resultaat">
    <vt:lpwstr/>
  </property>
  <property fmtid="{D5CDD505-2E9C-101B-9397-08002B2CF9AE}" pid="13" name="Persoon Land">
    <vt:lpwstr/>
  </property>
  <property fmtid="{D5CDD505-2E9C-101B-9397-08002B2CF9AE}" pid="14" name="Organisatie Telefoon">
    <vt:lpwstr/>
  </property>
  <property fmtid="{D5CDD505-2E9C-101B-9397-08002B2CF9AE}" pid="15" name="Persoon Voorvoegsel">
    <vt:lpwstr/>
  </property>
  <property fmtid="{D5CDD505-2E9C-101B-9397-08002B2CF9AE}" pid="16" name="Organisatie Statutaire naam">
    <vt:lpwstr/>
  </property>
  <property fmtid="{D5CDD505-2E9C-101B-9397-08002B2CF9AE}" pid="17" name="Organisatieonderdeel">
    <vt:lpwstr/>
  </property>
  <property fmtid="{D5CDD505-2E9C-101B-9397-08002B2CF9AE}" pid="18" name="RoutingRuleDescription">
    <vt:lpwstr/>
  </property>
  <property fmtid="{D5CDD505-2E9C-101B-9397-08002B2CF9AE}" pid="19" name="Organisatie Email">
    <vt:lpwstr/>
  </property>
  <property fmtid="{D5CDD505-2E9C-101B-9397-08002B2CF9AE}" pid="20" name="ReportDescription">
    <vt:lpwstr/>
  </property>
  <property fmtid="{D5CDD505-2E9C-101B-9397-08002B2CF9AE}" pid="21" name="Organisatie Huisletter">
    <vt:lpwstr/>
  </property>
  <property fmtid="{D5CDD505-2E9C-101B-9397-08002B2CF9AE}" pid="22" name="Persoon Straat">
    <vt:lpwstr/>
  </property>
  <property fmtid="{D5CDD505-2E9C-101B-9397-08002B2CF9AE}" pid="23" name="ReportStatus">
    <vt:lpwstr/>
  </property>
  <property fmtid="{D5CDD505-2E9C-101B-9397-08002B2CF9AE}" pid="24" name="Persoon Huisletter">
    <vt:lpwstr/>
  </property>
  <property fmtid="{D5CDD505-2E9C-101B-9397-08002B2CF9AE}" pid="25" name="Organisatie Handelsregisternummer">
    <vt:lpwstr/>
  </property>
  <property fmtid="{D5CDD505-2E9C-101B-9397-08002B2CF9AE}" pid="26" name="Organisatie Vestigingsnummer">
    <vt:lpwstr/>
  </property>
  <property fmtid="{D5CDD505-2E9C-101B-9397-08002B2CF9AE}" pid="27" name="Persoon Postcode">
    <vt:lpwstr/>
  </property>
  <property fmtid="{D5CDD505-2E9C-101B-9397-08002B2CF9AE}" pid="28" name="ZaaktakeneigenarenNew">
    <vt:lpwstr/>
  </property>
  <property fmtid="{D5CDD505-2E9C-101B-9397-08002B2CF9AE}" pid="29" name="Organisatie naam">
    <vt:lpwstr/>
  </property>
  <property fmtid="{D5CDD505-2E9C-101B-9397-08002B2CF9AE}" pid="30" name="Proces">
    <vt:lpwstr/>
  </property>
  <property fmtid="{D5CDD505-2E9C-101B-9397-08002B2CF9AE}" pid="31" name="Persoon Aanhef">
    <vt:lpwstr/>
  </property>
  <property fmtid="{D5CDD505-2E9C-101B-9397-08002B2CF9AE}" pid="32" name="Persoon Huisnummertoevoeging">
    <vt:lpwstr/>
  </property>
  <property fmtid="{D5CDD505-2E9C-101B-9397-08002B2CF9AE}" pid="33" name="Persoon Voorletters">
    <vt:lpwstr/>
  </property>
  <property fmtid="{D5CDD505-2E9C-101B-9397-08002B2CF9AE}" pid="34" name="Zaakbron">
    <vt:lpwstr/>
  </property>
  <property fmtid="{D5CDD505-2E9C-101B-9397-08002B2CF9AE}" pid="35" name="Persoon Telefoon">
    <vt:lpwstr/>
  </property>
  <property fmtid="{D5CDD505-2E9C-101B-9397-08002B2CF9AE}" pid="36" name="IPM rol">
    <vt:lpwstr/>
  </property>
  <property fmtid="{D5CDD505-2E9C-101B-9397-08002B2CF9AE}" pid="37" name="Organisatie Land">
    <vt:lpwstr/>
  </property>
  <property fmtid="{D5CDD505-2E9C-101B-9397-08002B2CF9AE}" pid="38" name="Organisatie Wesbite">
    <vt:lpwstr/>
  </property>
  <property fmtid="{D5CDD505-2E9C-101B-9397-08002B2CF9AE}" pid="39" name="Zaakvertrouwelijk">
    <vt:bool>false</vt:bool>
  </property>
  <property fmtid="{D5CDD505-2E9C-101B-9397-08002B2CF9AE}" pid="40" name="Organisatie  Plaats">
    <vt:lpwstr/>
  </property>
  <property fmtid="{D5CDD505-2E9C-101B-9397-08002B2CF9AE}" pid="41" name="Gerelateerde zaken">
    <vt:lpwstr/>
  </property>
  <property fmtid="{D5CDD505-2E9C-101B-9397-08002B2CF9AE}" pid="42" name="Organisatie Straat">
    <vt:lpwstr/>
  </property>
  <property fmtid="{D5CDD505-2E9C-101B-9397-08002B2CF9AE}" pid="43" name="Projectfase">
    <vt:lpwstr/>
  </property>
  <property fmtid="{D5CDD505-2E9C-101B-9397-08002B2CF9AE}" pid="44" name="Coda factuur ID">
    <vt:lpwstr/>
  </property>
  <property fmtid="{D5CDD505-2E9C-101B-9397-08002B2CF9AE}" pid="45" name="Location">
    <vt:lpwstr/>
  </property>
  <property fmtid="{D5CDD505-2E9C-101B-9397-08002B2CF9AE}" pid="46" name="Organisatie Postcode">
    <vt:lpwstr/>
  </property>
  <property fmtid="{D5CDD505-2E9C-101B-9397-08002B2CF9AE}" pid="47" name="Persoon  Plaats">
    <vt:lpwstr/>
  </property>
  <property fmtid="{D5CDD505-2E9C-101B-9397-08002B2CF9AE}" pid="48" name="Zaakstatus">
    <vt:lpwstr/>
  </property>
  <property fmtid="{D5CDD505-2E9C-101B-9397-08002B2CF9AE}" pid="49" name="Organisatie Huisnummertoevoeging">
    <vt:lpwstr/>
  </property>
  <property fmtid="{D5CDD505-2E9C-101B-9397-08002B2CF9AE}" pid="50" name="GerelateerdeZaken2">
    <vt:lpwstr/>
  </property>
  <property fmtid="{D5CDD505-2E9C-101B-9397-08002B2CF9AE}" pid="51" name="Organisatie Mobiel telefoonnummer">
    <vt:lpwstr/>
  </property>
  <property fmtid="{D5CDD505-2E9C-101B-9397-08002B2CF9AE}" pid="52" name="Geautoriseerde gebruikers">
    <vt:lpwstr/>
  </property>
  <property fmtid="{D5CDD505-2E9C-101B-9397-08002B2CF9AE}" pid="53" name="Persoon Mobiel telefoonnummer">
    <vt:lpwstr/>
  </property>
  <property fmtid="{D5CDD505-2E9C-101B-9397-08002B2CF9AE}" pid="54" name="ReportCategory">
    <vt:lpwstr/>
  </property>
  <property fmtid="{D5CDD505-2E9C-101B-9397-08002B2CF9AE}" pid="55" name="KlantVestigingsnummer">
    <vt:lpwstr/>
  </property>
  <property fmtid="{D5CDD505-2E9C-101B-9397-08002B2CF9AE}" pid="56" name="Zaaksortering1">
    <vt:lpwstr/>
  </property>
  <property fmtid="{D5CDD505-2E9C-101B-9397-08002B2CF9AE}" pid="57" name="Zaaksortering2">
    <vt:lpwstr/>
  </property>
  <property fmtid="{D5CDD505-2E9C-101B-9397-08002B2CF9AE}" pid="58" name="KlantTelefoon">
    <vt:lpwstr/>
  </property>
  <property fmtid="{D5CDD505-2E9C-101B-9397-08002B2CF9AE}" pid="59" name="KlantEmail">
    <vt:lpwstr/>
  </property>
  <property fmtid="{D5CDD505-2E9C-101B-9397-08002B2CF9AE}" pid="60" name="KlantWebsite">
    <vt:lpwstr/>
  </property>
  <property fmtid="{D5CDD505-2E9C-101B-9397-08002B2CF9AE}" pid="61" name="ZaakbehandelaarLoginNaam">
    <vt:lpwstr>W.Pronk@waterschaplimburg.nl</vt:lpwstr>
  </property>
  <property fmtid="{D5CDD505-2E9C-101B-9397-08002B2CF9AE}" pid="62" name="_dlc_DocIdItemGuid">
    <vt:lpwstr>674bff58-ea98-4473-a4ec-51d9a519e7d9</vt:lpwstr>
  </property>
  <property fmtid="{D5CDD505-2E9C-101B-9397-08002B2CF9AE}" pid="63" name="Documentvertrouwelijk">
    <vt:bool>false</vt:bool>
  </property>
  <property fmtid="{D5CDD505-2E9C-101B-9397-08002B2CF9AE}" pid="64" name="Document geautoriseerde gebruikers">
    <vt:lpwstr/>
  </property>
  <property fmtid="{D5CDD505-2E9C-101B-9397-08002B2CF9AE}" pid="65" name="Documenttype">
    <vt:lpwstr/>
  </property>
  <property fmtid="{D5CDD505-2E9C-101B-9397-08002B2CF9AE}" pid="66" name="MediaServiceImageTags">
    <vt:lpwstr/>
  </property>
  <property fmtid="{D5CDD505-2E9C-101B-9397-08002B2CF9AE}" pid="67" name="_docset_NoMedatataSyncRequired">
    <vt:lpwstr>False</vt:lpwstr>
  </property>
  <property fmtid="{D5CDD505-2E9C-101B-9397-08002B2CF9AE}" pid="68" name="_SourceUrl">
    <vt:lpwstr/>
  </property>
  <property fmtid="{D5CDD505-2E9C-101B-9397-08002B2CF9AE}" pid="69" name="ComplianceAssetId">
    <vt:lpwstr/>
  </property>
  <property fmtid="{D5CDD505-2E9C-101B-9397-08002B2CF9AE}" pid="70" name="AanDezeZaakGerelateerd">
    <vt:lpwstr/>
  </property>
  <property fmtid="{D5CDD505-2E9C-101B-9397-08002B2CF9AE}" pid="71" name="CRMID">
    <vt:lpwstr/>
  </property>
  <property fmtid="{D5CDD505-2E9C-101B-9397-08002B2CF9AE}" pid="72" name="VertrouwelijkBehalveVoor">
    <vt:lpwstr/>
  </property>
  <property fmtid="{D5CDD505-2E9C-101B-9397-08002B2CF9AE}" pid="73" name="Zaakguid">
    <vt:lpwstr/>
  </property>
  <property fmtid="{D5CDD505-2E9C-101B-9397-08002B2CF9AE}" pid="74" name="Documentnummer">
    <vt:lpwstr>2020-D125097</vt:lpwstr>
  </property>
  <property fmtid="{D5CDD505-2E9C-101B-9397-08002B2CF9AE}" pid="75" name="xd_Signature">
    <vt:lpwstr/>
  </property>
  <property fmtid="{D5CDD505-2E9C-101B-9397-08002B2CF9AE}" pid="76" name="IPMRol">
    <vt:lpwstr/>
  </property>
  <property fmtid="{D5CDD505-2E9C-101B-9397-08002B2CF9AE}" pid="77" name="DoorlooptijdInDagen">
    <vt:lpwstr/>
  </property>
  <property fmtid="{D5CDD505-2E9C-101B-9397-08002B2CF9AE}" pid="78" name="RelatieNAW">
    <vt:lpwstr/>
  </property>
  <property fmtid="{D5CDD505-2E9C-101B-9397-08002B2CF9AE}" pid="79" name="TriggerFlowInfo">
    <vt:lpwstr/>
  </property>
  <property fmtid="{D5CDD505-2E9C-101B-9397-08002B2CF9AE}" pid="80" name="RelatieId">
    <vt:lpwstr/>
  </property>
  <property fmtid="{D5CDD505-2E9C-101B-9397-08002B2CF9AE}" pid="81" name="GaNaarZaak">
    <vt:lpwstr/>
  </property>
  <property fmtid="{D5CDD505-2E9C-101B-9397-08002B2CF9AE}" pid="82" name="xd_ProgID">
    <vt:lpwstr/>
  </property>
  <property fmtid="{D5CDD505-2E9C-101B-9397-08002B2CF9AE}" pid="83" name="_SharedFileIndex">
    <vt:lpwstr/>
  </property>
  <property fmtid="{D5CDD505-2E9C-101B-9397-08002B2CF9AE}" pid="84" name="TemplateUrl">
    <vt:lpwstr/>
  </property>
  <property fmtid="{D5CDD505-2E9C-101B-9397-08002B2CF9AE}" pid="85" name="Archiefdatum">
    <vt:lpwstr/>
  </property>
  <property fmtid="{D5CDD505-2E9C-101B-9397-08002B2CF9AE}" pid="86" name="StartDate">
    <vt:lpwstr/>
  </property>
  <property fmtid="{D5CDD505-2E9C-101B-9397-08002B2CF9AE}" pid="87" name="_EndDate">
    <vt:lpwstr/>
  </property>
  <property fmtid="{D5CDD505-2E9C-101B-9397-08002B2CF9AE}" pid="88" name="lcf76f155ced4ddcb4097134ff3c332f">
    <vt:lpwstr/>
  </property>
</Properties>
</file>