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nl-NL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44" y="-72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0090" y="3976795"/>
            <a:ext cx="8161020" cy="2744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9406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032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746220" y="717127"/>
            <a:ext cx="3023711" cy="15293764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71751" y="717127"/>
            <a:ext cx="8914448" cy="1529376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21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57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8429" y="8226215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94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71752" y="4181264"/>
            <a:ext cx="5969079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800850" y="4181264"/>
            <a:ext cx="5969080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73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80061" y="2865545"/>
            <a:ext cx="4242197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0061" y="4059768"/>
            <a:ext cx="4242197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77277" y="2865545"/>
            <a:ext cx="4243864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77277" y="4059768"/>
            <a:ext cx="4243864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549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78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55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53802" y="509695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431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4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800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DFBA4-1D9B-4CA3-9739-883F5B7FB6D5}" type="datetimeFigureOut">
              <a:rPr lang="nl-NL" smtClean="0"/>
              <a:t>7-12-2018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280410" y="11865189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808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09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426114" y="464838"/>
            <a:ext cx="626469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VOORBEELD VAN INWONER</a:t>
            </a:r>
          </a:p>
          <a:p>
            <a:r>
              <a:rPr lang="nl-NL" sz="2000" dirty="0" smtClean="0"/>
              <a:t>Maatregelen getroffen door:</a:t>
            </a:r>
            <a:br>
              <a:rPr lang="nl-NL" sz="2000" dirty="0" smtClean="0"/>
            </a:br>
            <a:r>
              <a:rPr lang="nl-NL" sz="2000" dirty="0" smtClean="0"/>
              <a:t>Luuk </a:t>
            </a:r>
            <a:r>
              <a:rPr lang="nl-NL" sz="2000" dirty="0" err="1" smtClean="0"/>
              <a:t>Fidder</a:t>
            </a:r>
            <a:r>
              <a:rPr lang="nl-NL" sz="2000" dirty="0" smtClean="0"/>
              <a:t>, Putstraat 13, Oirsbeek</a:t>
            </a:r>
            <a:endParaRPr lang="nl-NL" sz="2000" dirty="0"/>
          </a:p>
        </p:txBody>
      </p:sp>
      <p:sp>
        <p:nvSpPr>
          <p:cNvPr id="6" name="Rechthoek 5"/>
          <p:cNvSpPr/>
          <p:nvPr/>
        </p:nvSpPr>
        <p:spPr>
          <a:xfrm>
            <a:off x="4629856" y="4240560"/>
            <a:ext cx="39871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dirty="0"/>
              <a:t>Om de tuin is een hoge band geplaatst, </a:t>
            </a:r>
            <a:r>
              <a:rPr lang="nl-NL" sz="1800" dirty="0" smtClean="0"/>
              <a:t>(e.e.a. samen met de gemeente), oprit </a:t>
            </a:r>
            <a:r>
              <a:rPr lang="nl-NL" sz="1800" dirty="0"/>
              <a:t>is verhoogd </a:t>
            </a:r>
            <a:r>
              <a:rPr lang="nl-NL" sz="1800" dirty="0" smtClean="0"/>
              <a:t> (rekening </a:t>
            </a:r>
            <a:r>
              <a:rPr lang="nl-NL" sz="1800" dirty="0"/>
              <a:t>houdend met hoogte waterstand uit het verleden</a:t>
            </a:r>
            <a:r>
              <a:rPr lang="nl-NL" sz="1800" dirty="0" smtClean="0"/>
              <a:t>). </a:t>
            </a:r>
            <a:br>
              <a:rPr lang="nl-NL" sz="1800" dirty="0" smtClean="0"/>
            </a:br>
            <a:r>
              <a:rPr lang="nl-NL" sz="1800" dirty="0" smtClean="0"/>
              <a:t>In </a:t>
            </a:r>
            <a:r>
              <a:rPr lang="nl-NL" sz="1800" dirty="0"/>
              <a:t>de tuin zijn twee putten gemaakt voorzien van twee dompelpompen t.b.v. opvang regenwater vanaf </a:t>
            </a:r>
            <a:r>
              <a:rPr lang="nl-NL" sz="1800" dirty="0" smtClean="0"/>
              <a:t>daken, aangezien </a:t>
            </a:r>
            <a:r>
              <a:rPr lang="nl-NL" sz="1800" dirty="0"/>
              <a:t>afvoeren naar het riool zijn voorzien van </a:t>
            </a:r>
            <a:r>
              <a:rPr lang="nl-NL" sz="1800" dirty="0" smtClean="0"/>
              <a:t>terugslagkleppen. </a:t>
            </a:r>
            <a:br>
              <a:rPr lang="nl-NL" sz="1800" dirty="0" smtClean="0"/>
            </a:br>
            <a:r>
              <a:rPr lang="nl-NL" sz="1800" dirty="0" smtClean="0"/>
              <a:t>Afvoer </a:t>
            </a:r>
            <a:r>
              <a:rPr lang="nl-NL" sz="1800" dirty="0"/>
              <a:t>dompelpompen naar straatzijde.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84" y="345614"/>
            <a:ext cx="2868168" cy="2795016"/>
          </a:xfrm>
          <a:prstGeom prst="rect">
            <a:avLst/>
          </a:prstGeom>
        </p:spPr>
      </p:pic>
      <p:pic>
        <p:nvPicPr>
          <p:cNvPr id="1030" name="Picture 6" descr="C:\Users\s.vanwylick\AppData\Local\Microsoft\Windows\INetCache\Content.Outlook\UJKWAB3B\water 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91" y="7336904"/>
            <a:ext cx="3764987" cy="232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.vanwylick\AppData\Local\Microsoft\Windows\INetCache\Content.Outlook\UJKWAB3B\water 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14" y="4356145"/>
            <a:ext cx="3744416" cy="267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s.vanwylick\AppData\Local\Microsoft\Windows\INetCache\Content.Outlook\UJKWAB3B\water 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35" y="1766226"/>
            <a:ext cx="2416028" cy="225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s.vanwylick\AppData\Local\Microsoft\Windows\INetCache\Content.Outlook\UJKWAB3B\water 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72" y="1743123"/>
            <a:ext cx="2875586" cy="228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.vanwylick\AppData\Local\Microsoft\Windows\INetCache\Content.Outlook\BU1FIAIE\water 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592" y="7350910"/>
            <a:ext cx="3326116" cy="234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.vanwylick\AppData\Local\Microsoft\Windows\INetCache\Content.Outlook\BU1FIAIE\water 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288" y="9917994"/>
            <a:ext cx="5121923" cy="267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77217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37</Words>
  <Application>Microsoft Office PowerPoint</Application>
  <PresentationFormat>A3 (297 x 420 mm)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Waterschap Limburg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Sabine van Wylick</dc:creator>
  <cp:lastModifiedBy>Sabine van Wylick</cp:lastModifiedBy>
  <cp:revision>4</cp:revision>
  <dcterms:created xsi:type="dcterms:W3CDTF">2018-12-06T13:01:12Z</dcterms:created>
  <dcterms:modified xsi:type="dcterms:W3CDTF">2018-12-07T15:04:06Z</dcterms:modified>
</cp:coreProperties>
</file>