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9799638" cy="14301788"/>
  <p:defaultTextStyle>
    <a:defPPr>
      <a:defRPr lang="nl-NL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28" y="-72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100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543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03397" y="957158"/>
            <a:ext cx="6645831" cy="203877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228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826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58429" y="5425865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097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03397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63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089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378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247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0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53802" y="509694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80060" y="2678854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2643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307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A4B9E-4A83-4830-BFB0-7FE008534D31}" type="datetimeFigureOut">
              <a:rPr lang="nl-NL" smtClean="0"/>
              <a:t>16-11-2017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27F59-CE1A-45A4-9B36-980944C442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14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/>
          <p:cNvSpPr/>
          <p:nvPr/>
        </p:nvSpPr>
        <p:spPr>
          <a:xfrm>
            <a:off x="6352033" y="1488143"/>
            <a:ext cx="2841055" cy="110080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168572" y="136104"/>
            <a:ext cx="9024516" cy="84016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nl-NL" sz="4400" b="1" dirty="0" smtClean="0">
                <a:solidFill>
                  <a:schemeClr val="bg1"/>
                </a:solidFill>
              </a:rPr>
              <a:t>Schade beperken in je eigen woning</a:t>
            </a:r>
            <a:endParaRPr lang="nl-NL" sz="4800" b="1" dirty="0">
              <a:solidFill>
                <a:schemeClr val="bg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61440" y="1057256"/>
            <a:ext cx="5728827" cy="43088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Water buiten </a:t>
            </a:r>
            <a:r>
              <a:rPr lang="nl-NL" sz="2200" b="1" dirty="0" smtClean="0">
                <a:solidFill>
                  <a:schemeClr val="bg1"/>
                </a:solidFill>
              </a:rPr>
              <a:t>de woning </a:t>
            </a:r>
            <a:r>
              <a:rPr lang="nl-NL" sz="2200" b="1" dirty="0" smtClean="0">
                <a:solidFill>
                  <a:schemeClr val="bg1"/>
                </a:solidFill>
              </a:rPr>
              <a:t>houden</a:t>
            </a:r>
            <a:endParaRPr lang="nl-NL" sz="2200" b="1" dirty="0">
              <a:solidFill>
                <a:schemeClr val="bg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85705" y="3545060"/>
            <a:ext cx="2803591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</a:t>
            </a:r>
            <a:r>
              <a:rPr lang="nl-NL" dirty="0" smtClean="0"/>
              <a:t>elderraam ophogen</a:t>
            </a:r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168572" y="5809138"/>
            <a:ext cx="2820723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Gevel waterdicht maken</a:t>
            </a:r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161440" y="8127348"/>
            <a:ext cx="2820724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>
                <a:solidFill>
                  <a:schemeClr val="bg1"/>
                </a:solidFill>
              </a:rPr>
              <a:t>Woning opvijzelen</a:t>
            </a:r>
            <a:endParaRPr lang="nl-NL" sz="1400" b="1" dirty="0">
              <a:solidFill>
                <a:schemeClr val="bg1"/>
              </a:solidFill>
            </a:endParaRPr>
          </a:p>
        </p:txBody>
      </p:sp>
      <p:pic>
        <p:nvPicPr>
          <p:cNvPr id="9" name="Afbeelding 8" descr="http://www.murenvochtig.nl/wp-content/uploads/2015/07/gevel-impregner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2" y="3906343"/>
            <a:ext cx="2820723" cy="191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http://pffs.prod.ops.cx/content/image-gallery/18599709/AHWun3kBDFUUN-2Xhp_EBCRv5A/omon-zn-aannemersbedrijf-firma-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2" y="6155125"/>
            <a:ext cx="2809672" cy="198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fbeelding 10" descr="Muurtje souterra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05" y="1565059"/>
            <a:ext cx="2803590" cy="197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kstvak 12"/>
          <p:cNvSpPr txBox="1"/>
          <p:nvPr/>
        </p:nvSpPr>
        <p:spPr>
          <a:xfrm>
            <a:off x="3070038" y="3545060"/>
            <a:ext cx="2829606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Schotten plaatsen</a:t>
            </a: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3070036" y="5813039"/>
            <a:ext cx="2829608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Zandzakken plaatsen</a:t>
            </a:r>
            <a:endParaRPr lang="nl-NL" dirty="0"/>
          </a:p>
        </p:txBody>
      </p:sp>
      <p:sp>
        <p:nvSpPr>
          <p:cNvPr id="19" name="Tekstvak 18"/>
          <p:cNvSpPr txBox="1"/>
          <p:nvPr/>
        </p:nvSpPr>
        <p:spPr>
          <a:xfrm>
            <a:off x="3070036" y="8140565"/>
            <a:ext cx="2829608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>
                <a:solidFill>
                  <a:schemeClr val="bg1"/>
                </a:solidFill>
              </a:rPr>
              <a:t>Mobiele barrière</a:t>
            </a:r>
            <a:endParaRPr lang="nl-NL" sz="1400" b="1" dirty="0">
              <a:solidFill>
                <a:schemeClr val="bg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352033" y="1057259"/>
            <a:ext cx="2841055" cy="43088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Ondersteunend</a:t>
            </a:r>
            <a:endParaRPr lang="nl-NL" sz="2200" b="1" dirty="0">
              <a:solidFill>
                <a:schemeClr val="bg1"/>
              </a:solidFill>
            </a:endParaRPr>
          </a:p>
        </p:txBody>
      </p:sp>
      <p:pic>
        <p:nvPicPr>
          <p:cNvPr id="21" name="Afbeelding 20" descr="https://www.noodweer.be/wp-content/uploads/2015/08/neerslaghoeveelheid-wetter3de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" b="2234"/>
          <a:stretch/>
        </p:blipFill>
        <p:spPr bwMode="auto">
          <a:xfrm>
            <a:off x="6486429" y="1534307"/>
            <a:ext cx="2548364" cy="182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Afbeelding 21" descr="http://www.overmaas.nl/publish/pages/2030/460px/fictieve_overstromingskaart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344" y="3684467"/>
            <a:ext cx="2557613" cy="175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vak 22"/>
          <p:cNvSpPr txBox="1"/>
          <p:nvPr/>
        </p:nvSpPr>
        <p:spPr>
          <a:xfrm>
            <a:off x="6488082" y="3331012"/>
            <a:ext cx="2546711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Neerslagalarm</a:t>
            </a:r>
            <a:endParaRPr lang="nl-NL" dirty="0"/>
          </a:p>
        </p:txBody>
      </p:sp>
      <p:sp>
        <p:nvSpPr>
          <p:cNvPr id="24" name="Tekstvak 23"/>
          <p:cNvSpPr txBox="1"/>
          <p:nvPr/>
        </p:nvSpPr>
        <p:spPr>
          <a:xfrm>
            <a:off x="6480430" y="5427351"/>
            <a:ext cx="2554363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Overstromingsmodel</a:t>
            </a:r>
          </a:p>
        </p:txBody>
      </p:sp>
      <p:pic>
        <p:nvPicPr>
          <p:cNvPr id="25" name="Afbeelding 24" descr="https://ict.eu/wp-content/uploads/2016/04/waterstanden-app-rijnbeek-venl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430" y="5796649"/>
            <a:ext cx="2548363" cy="184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kstvak 25"/>
          <p:cNvSpPr txBox="1"/>
          <p:nvPr/>
        </p:nvSpPr>
        <p:spPr>
          <a:xfrm>
            <a:off x="6480430" y="7639333"/>
            <a:ext cx="2550199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Hoogwaterwaarschuwing</a:t>
            </a:r>
          </a:p>
        </p:txBody>
      </p:sp>
      <p:pic>
        <p:nvPicPr>
          <p:cNvPr id="27" name="Afbeelding 2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838" y="8001684"/>
            <a:ext cx="2539119" cy="182006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kstvak 27"/>
          <p:cNvSpPr txBox="1"/>
          <p:nvPr/>
        </p:nvSpPr>
        <p:spPr>
          <a:xfrm>
            <a:off x="6488082" y="9821752"/>
            <a:ext cx="2553875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Risicocommunicatie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161440" y="10485511"/>
            <a:ext cx="2816804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>
                <a:solidFill>
                  <a:schemeClr val="bg1"/>
                </a:solidFill>
              </a:rPr>
              <a:t>Pomp / terugslagklep</a:t>
            </a:r>
            <a:endParaRPr lang="nl-NL" sz="1400" b="1" dirty="0">
              <a:solidFill>
                <a:schemeClr val="bg1"/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62" y="11115795"/>
            <a:ext cx="1488232" cy="142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richmondmoldremediationservice.com/files/2013/12/bigstock-Sandbags-stacked-in-front-of-h-38937913.jpg?w=1060&amp;h=795&amp;a=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37" y="3908569"/>
            <a:ext cx="2829607" cy="191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kstvak 33"/>
          <p:cNvSpPr txBox="1"/>
          <p:nvPr/>
        </p:nvSpPr>
        <p:spPr>
          <a:xfrm>
            <a:off x="1809033" y="12071618"/>
            <a:ext cx="4071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Meer tips, producten en fabrikanten op: </a:t>
            </a:r>
          </a:p>
          <a:p>
            <a:r>
              <a:rPr lang="nl-NL" sz="1200" dirty="0" smtClean="0">
                <a:solidFill>
                  <a:schemeClr val="tx2"/>
                </a:solidFill>
              </a:rPr>
              <a:t>www.rainproof.nl    www.waterklaar.nl   www.waterinbalans.nl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1" r="1004"/>
          <a:stretch/>
        </p:blipFill>
        <p:spPr bwMode="auto">
          <a:xfrm>
            <a:off x="3070036" y="1565060"/>
            <a:ext cx="2829607" cy="197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" r="615"/>
          <a:stretch/>
        </p:blipFill>
        <p:spPr bwMode="auto">
          <a:xfrm>
            <a:off x="161440" y="8484889"/>
            <a:ext cx="2816804" cy="20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Afbeelding 38" descr="http://www.arbeidsletseladvocaten.nl/sites/default/files/pages/schadevergoeding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430" y="10194195"/>
            <a:ext cx="2561527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kstvak 39"/>
          <p:cNvSpPr txBox="1"/>
          <p:nvPr/>
        </p:nvSpPr>
        <p:spPr>
          <a:xfrm>
            <a:off x="6474918" y="12032273"/>
            <a:ext cx="2553875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Schade verzekeren</a:t>
            </a:r>
            <a:endParaRPr lang="nl-NL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37" y="8495633"/>
            <a:ext cx="2829608" cy="20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kstvak 41"/>
          <p:cNvSpPr txBox="1"/>
          <p:nvPr/>
        </p:nvSpPr>
        <p:spPr>
          <a:xfrm>
            <a:off x="3070038" y="10485510"/>
            <a:ext cx="2829608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err="1" smtClean="0">
                <a:solidFill>
                  <a:schemeClr val="bg1"/>
                </a:solidFill>
              </a:rPr>
              <a:t>Waterrobuust</a:t>
            </a:r>
            <a:r>
              <a:rPr lang="nl-NL" sz="1400" b="1" dirty="0" smtClean="0">
                <a:solidFill>
                  <a:schemeClr val="bg1"/>
                </a:solidFill>
              </a:rPr>
              <a:t> inrichten</a:t>
            </a:r>
            <a:endParaRPr lang="nl-NL" sz="1400" b="1" dirty="0">
              <a:solidFill>
                <a:schemeClr val="bg1"/>
              </a:solidFill>
            </a:endParaRPr>
          </a:p>
        </p:txBody>
      </p:sp>
      <p:pic>
        <p:nvPicPr>
          <p:cNvPr id="1033" name="Picture 9" descr="https://pbs.twimg.com/media/C_szxQ0XcAAvZT9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521" y="6153408"/>
            <a:ext cx="2823125" cy="20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29395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47</Words>
  <Application>Microsoft Office PowerPoint</Application>
  <PresentationFormat>A3 (297 x 420 mm)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Schade beperken in je eigen woning</vt:lpstr>
    </vt:vector>
  </TitlesOfParts>
  <Company>Waterschap Limburg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Schade beperken in je eigen woning</dc:title>
  <dc:creator>Marco de Redelijkheid</dc:creator>
  <cp:lastModifiedBy>Marco de Redelijkheid</cp:lastModifiedBy>
  <cp:revision>13</cp:revision>
  <cp:lastPrinted>2017-11-16T15:16:21Z</cp:lastPrinted>
  <dcterms:created xsi:type="dcterms:W3CDTF">2017-11-16T10:54:32Z</dcterms:created>
  <dcterms:modified xsi:type="dcterms:W3CDTF">2017-11-16T15:38:49Z</dcterms:modified>
</cp:coreProperties>
</file>